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75" r:id="rId3"/>
    <p:sldId id="273" r:id="rId4"/>
    <p:sldId id="274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6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anose="020B0503030101060003" pitchFamily="34" charset="0"/>
      <p:regular r:id="rId24"/>
      <p:bold r:id="rId25"/>
      <p:italic r:id="rId26"/>
      <p:boldItalic r:id="rId27"/>
    </p:embeddedFont>
    <p:embeddedFont>
      <p:font typeface="Latha" panose="020B0604020202020204" charset="0"/>
      <p:regular r:id="rId28"/>
      <p:bold r:id="rId29"/>
    </p:embeddedFont>
    <p:embeddedFont>
      <p:font typeface="Roboto Light" panose="02000000000000000000" pitchFamily="2" charset="0"/>
      <p:regular r:id="rId30"/>
    </p:embeddedFont>
    <p:embeddedFont>
      <p:font typeface="Roboto Bk" pitchFamily="2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Lobster" panose="02000506000000020003" pitchFamily="2" charset="0"/>
      <p:regular r:id="rId37"/>
    </p:embeddedFont>
    <p:embeddedFont>
      <p:font typeface="Roboto Black" pitchFamily="2" charset="0"/>
      <p:regular r:id="rId38"/>
      <p:bold r:id="rId39"/>
    </p:embeddedFont>
    <p:embeddedFont>
      <p:font typeface="Ebrima" panose="02000000000000000000" pitchFamily="2" charset="0"/>
      <p:regular r:id="rId40"/>
      <p:bold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Raleway Black" panose="020B0A03030101060003" pitchFamily="34" charset="0"/>
      <p:bold r:id="rId44"/>
      <p:boldItalic r:id="rId45"/>
    </p:embeddedFont>
    <p:embeddedFont>
      <p:font typeface="Bebas Neue" panose="020B0606020202050201" pitchFamily="3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4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0BC"/>
    <a:srgbClr val="75B2D6"/>
    <a:srgbClr val="F58D79"/>
    <a:srgbClr val="F38DA3"/>
    <a:srgbClr val="F1877A"/>
    <a:srgbClr val="F58D74"/>
    <a:srgbClr val="E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2364" y="1008"/>
      </p:cViewPr>
      <p:guideLst>
        <p:guide orient="horz" pos="2208"/>
        <p:guide pos="4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4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2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7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5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93A4-9B4F-46CB-AF41-EEF0FDC6ECF1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ACF23-F02C-40C2-B945-136ECAB75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74.png"/><Relationship Id="rId3" Type="http://schemas.openxmlformats.org/officeDocument/2006/relationships/image" Target="../media/image1.png"/><Relationship Id="rId21" Type="http://schemas.openxmlformats.org/officeDocument/2006/relationships/image" Target="../media/image134.png"/><Relationship Id="rId7" Type="http://schemas.openxmlformats.org/officeDocument/2006/relationships/image" Target="../media/image62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59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69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7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68.png"/><Relationship Id="rId9" Type="http://schemas.openxmlformats.org/officeDocument/2006/relationships/image" Target="../media/image64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3.png"/><Relationship Id="rId37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9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31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6.png"/><Relationship Id="rId35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41.png"/><Relationship Id="rId26" Type="http://schemas.openxmlformats.org/officeDocument/2006/relationships/image" Target="../media/image47.png"/><Relationship Id="rId39" Type="http://schemas.openxmlformats.org/officeDocument/2006/relationships/image" Target="../media/image16.png"/><Relationship Id="rId3" Type="http://schemas.openxmlformats.org/officeDocument/2006/relationships/image" Target="../media/image18.png"/><Relationship Id="rId21" Type="http://schemas.openxmlformats.org/officeDocument/2006/relationships/image" Target="../media/image44.png"/><Relationship Id="rId34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.png"/><Relationship Id="rId17" Type="http://schemas.openxmlformats.org/officeDocument/2006/relationships/image" Target="../media/image36.png"/><Relationship Id="rId25" Type="http://schemas.openxmlformats.org/officeDocument/2006/relationships/image" Target="../media/image46.png"/><Relationship Id="rId33" Type="http://schemas.openxmlformats.org/officeDocument/2006/relationships/image" Target="../media/image10.png"/><Relationship Id="rId38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43.png"/><Relationship Id="rId29" Type="http://schemas.openxmlformats.org/officeDocument/2006/relationships/image" Target="../media/image48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24" Type="http://schemas.openxmlformats.org/officeDocument/2006/relationships/image" Target="../media/image24.png"/><Relationship Id="rId32" Type="http://schemas.openxmlformats.org/officeDocument/2006/relationships/image" Target="../media/image9.png"/><Relationship Id="rId37" Type="http://schemas.openxmlformats.org/officeDocument/2006/relationships/image" Target="../media/image14.png"/><Relationship Id="rId40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23" Type="http://schemas.openxmlformats.org/officeDocument/2006/relationships/image" Target="../media/image45.png"/><Relationship Id="rId28" Type="http://schemas.openxmlformats.org/officeDocument/2006/relationships/image" Target="../media/image35.png"/><Relationship Id="rId36" Type="http://schemas.openxmlformats.org/officeDocument/2006/relationships/image" Target="../media/image13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31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Relationship Id="rId14" Type="http://schemas.openxmlformats.org/officeDocument/2006/relationships/image" Target="../media/image21.png"/><Relationship Id="rId22" Type="http://schemas.openxmlformats.org/officeDocument/2006/relationships/image" Target="../media/image20.png"/><Relationship Id="rId27" Type="http://schemas.openxmlformats.org/officeDocument/2006/relationships/image" Target="../media/image34.png"/><Relationship Id="rId30" Type="http://schemas.openxmlformats.org/officeDocument/2006/relationships/image" Target="../media/image49.png"/><Relationship Id="rId35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9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3.png"/><Relationship Id="rId7" Type="http://schemas.openxmlformats.org/officeDocument/2006/relationships/image" Target="../media/image6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59.png"/><Relationship Id="rId16" Type="http://schemas.openxmlformats.org/officeDocument/2006/relationships/image" Target="../media/image8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65.png"/><Relationship Id="rId19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64.png"/><Relationship Id="rId14" Type="http://schemas.openxmlformats.org/officeDocument/2006/relationships/image" Target="../media/image78.png"/><Relationship Id="rId22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34" Type="http://schemas.openxmlformats.org/officeDocument/2006/relationships/image" Target="../media/image12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55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1" y="3685718"/>
            <a:ext cx="902209" cy="1874307"/>
          </a:xfrm>
          <a:prstGeom prst="rect">
            <a:avLst/>
          </a:prstGeom>
        </p:spPr>
      </p:pic>
      <p:pic>
        <p:nvPicPr>
          <p:cNvPr id="56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57" y="2672840"/>
            <a:ext cx="1174243" cy="2996566"/>
          </a:xfrm>
          <a:prstGeom prst="rect">
            <a:avLst/>
          </a:prstGeom>
        </p:spPr>
      </p:pic>
      <p:pic>
        <p:nvPicPr>
          <p:cNvPr id="57" name="PICTUR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90" y="1349745"/>
            <a:ext cx="1080009" cy="5063755"/>
          </a:xfrm>
          <a:prstGeom prst="rect">
            <a:avLst/>
          </a:prstGeom>
        </p:spPr>
      </p:pic>
      <p:pic>
        <p:nvPicPr>
          <p:cNvPr id="58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14" y="2462709"/>
            <a:ext cx="1383286" cy="3887293"/>
          </a:xfrm>
          <a:prstGeom prst="rect">
            <a:avLst/>
          </a:prstGeom>
        </p:spPr>
      </p:pic>
      <p:pic>
        <p:nvPicPr>
          <p:cNvPr id="59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07" y="3410314"/>
            <a:ext cx="1320293" cy="2932575"/>
          </a:xfrm>
          <a:prstGeom prst="rect">
            <a:avLst/>
          </a:prstGeom>
        </p:spPr>
      </p:pic>
      <p:pic>
        <p:nvPicPr>
          <p:cNvPr id="78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7629"/>
            <a:ext cx="1089212" cy="300887"/>
          </a:xfrm>
          <a:prstGeom prst="rect">
            <a:avLst/>
          </a:prstGeom>
        </p:spPr>
      </p:pic>
      <p:pic>
        <p:nvPicPr>
          <p:cNvPr id="84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0" y="2941321"/>
            <a:ext cx="1066830" cy="151502"/>
          </a:xfrm>
          <a:prstGeom prst="rect">
            <a:avLst/>
          </a:prstGeom>
        </p:spPr>
      </p:pic>
      <p:pic>
        <p:nvPicPr>
          <p:cNvPr id="87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01516"/>
            <a:ext cx="536244" cy="176783"/>
          </a:xfrm>
          <a:prstGeom prst="rect">
            <a:avLst/>
          </a:prstGeom>
        </p:spPr>
      </p:pic>
      <p:pic>
        <p:nvPicPr>
          <p:cNvPr id="88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33" y="2963726"/>
            <a:ext cx="374439" cy="160474"/>
          </a:xfrm>
          <a:prstGeom prst="rect">
            <a:avLst/>
          </a:prstGeom>
        </p:spPr>
      </p:pic>
      <p:pic>
        <p:nvPicPr>
          <p:cNvPr id="89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427001"/>
            <a:ext cx="777748" cy="771624"/>
          </a:xfrm>
          <a:prstGeom prst="rect">
            <a:avLst/>
          </a:prstGeom>
        </p:spPr>
      </p:pic>
      <p:pic>
        <p:nvPicPr>
          <p:cNvPr id="90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49" y="1110389"/>
            <a:ext cx="1115352" cy="164022"/>
          </a:xfrm>
          <a:prstGeom prst="rect">
            <a:avLst/>
          </a:prstGeom>
        </p:spPr>
      </p:pic>
      <p:pic>
        <p:nvPicPr>
          <p:cNvPr id="91" name="PICTUR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99" y="2110463"/>
            <a:ext cx="602351" cy="274337"/>
          </a:xfrm>
          <a:prstGeom prst="rect">
            <a:avLst/>
          </a:prstGeom>
        </p:spPr>
      </p:pic>
      <p:pic>
        <p:nvPicPr>
          <p:cNvPr id="92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209800"/>
            <a:ext cx="268750" cy="175000"/>
          </a:xfrm>
          <a:prstGeom prst="rect">
            <a:avLst/>
          </a:prstGeom>
        </p:spPr>
      </p:pic>
      <p:pic>
        <p:nvPicPr>
          <p:cNvPr id="93" name="PICTUR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39" y="2712808"/>
            <a:ext cx="554896" cy="140480"/>
          </a:xfrm>
          <a:prstGeom prst="rect">
            <a:avLst/>
          </a:prstGeom>
        </p:spPr>
      </p:pic>
      <p:pic>
        <p:nvPicPr>
          <p:cNvPr id="94" name="PICTURE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28" y="3347137"/>
            <a:ext cx="1184690" cy="354185"/>
          </a:xfrm>
          <a:prstGeom prst="rect">
            <a:avLst/>
          </a:prstGeom>
        </p:spPr>
      </p:pic>
      <p:sp>
        <p:nvSpPr>
          <p:cNvPr id="99" name="TEXTBOX"/>
          <p:cNvSpPr>
            <a:spLocks noChangeArrowheads="1"/>
          </p:cNvSpPr>
          <p:nvPr/>
        </p:nvSpPr>
        <p:spPr bwMode="auto">
          <a:xfrm>
            <a:off x="5857875" y="400050"/>
            <a:ext cx="57832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DO YOU WANT TO GROW YOUR BUSINESS ONLINE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100" name="TEXTBOX"/>
          <p:cNvSpPr>
            <a:spLocks noChangeArrowheads="1"/>
          </p:cNvSpPr>
          <p:nvPr/>
        </p:nvSpPr>
        <p:spPr bwMode="auto">
          <a:xfrm>
            <a:off x="6502400" y="863600"/>
            <a:ext cx="5043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WITH PROFESSIONAL AND HIGH CONVERTING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47" name="TEXTBOX">
            <a:extLst>
              <a:ext uri="{FF2B5EF4-FFF2-40B4-BE49-F238E27FC236}">
                <a16:creationId xmlns:a16="http://schemas.microsoft.com/office/drawing/2014/main" id="{628374E8-FE15-4784-B736-D76FC55B8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83" y="1229341"/>
            <a:ext cx="48747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obster" panose="02000506000000020003" pitchFamily="2" charset="0"/>
              </a:rPr>
              <a:t>Explainer Videos?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pic>
        <p:nvPicPr>
          <p:cNvPr id="53" name="PICTUR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174"/>
            <a:ext cx="12192000" cy="203093"/>
          </a:xfrm>
          <a:prstGeom prst="rect">
            <a:avLst/>
          </a:prstGeom>
        </p:spPr>
      </p:pic>
      <p:pic>
        <p:nvPicPr>
          <p:cNvPr id="54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348" y="6467160"/>
            <a:ext cx="12252960" cy="44650"/>
          </a:xfrm>
          <a:prstGeom prst="rect">
            <a:avLst/>
          </a:prstGeom>
        </p:spPr>
      </p:pic>
      <p:pic>
        <p:nvPicPr>
          <p:cNvPr id="60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59" y="6164846"/>
            <a:ext cx="429491" cy="248653"/>
          </a:xfrm>
          <a:prstGeom prst="rect">
            <a:avLst/>
          </a:prstGeom>
        </p:spPr>
      </p:pic>
      <p:pic>
        <p:nvPicPr>
          <p:cNvPr id="61" name="PICTURE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76" y="5486400"/>
            <a:ext cx="1218685" cy="872322"/>
          </a:xfrm>
          <a:prstGeom prst="rect">
            <a:avLst/>
          </a:prstGeom>
        </p:spPr>
      </p:pic>
      <p:pic>
        <p:nvPicPr>
          <p:cNvPr id="62" name="PICTUR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" y="4284768"/>
            <a:ext cx="2615630" cy="2142385"/>
          </a:xfrm>
          <a:prstGeom prst="rect">
            <a:avLst/>
          </a:prstGeom>
        </p:spPr>
      </p:pic>
      <p:pic>
        <p:nvPicPr>
          <p:cNvPr id="63" name="PICTURE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9" y="5514569"/>
            <a:ext cx="688205" cy="897943"/>
          </a:xfrm>
          <a:prstGeom prst="rect">
            <a:avLst/>
          </a:prstGeom>
        </p:spPr>
      </p:pic>
      <p:pic>
        <p:nvPicPr>
          <p:cNvPr id="64" name="PICTURE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3" y="5619749"/>
            <a:ext cx="638766" cy="833437"/>
          </a:xfrm>
          <a:prstGeom prst="rect">
            <a:avLst/>
          </a:prstGeom>
        </p:spPr>
      </p:pic>
      <p:pic>
        <p:nvPicPr>
          <p:cNvPr id="65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" y="6149975"/>
            <a:ext cx="464612" cy="268986"/>
          </a:xfrm>
          <a:prstGeom prst="rect">
            <a:avLst/>
          </a:prstGeom>
        </p:spPr>
      </p:pic>
      <p:pic>
        <p:nvPicPr>
          <p:cNvPr id="75" name="PICTURE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40" y="4888954"/>
            <a:ext cx="1373760" cy="1558202"/>
          </a:xfrm>
          <a:prstGeom prst="rect">
            <a:avLst/>
          </a:prstGeom>
        </p:spPr>
      </p:pic>
      <p:pic>
        <p:nvPicPr>
          <p:cNvPr id="95" name="PICTURE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55" y="4393324"/>
            <a:ext cx="550975" cy="146926"/>
          </a:xfrm>
          <a:prstGeom prst="rect">
            <a:avLst/>
          </a:prstGeom>
        </p:spPr>
      </p:pic>
      <p:pic>
        <p:nvPicPr>
          <p:cNvPr id="102" name="PICTURE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2" y="4856450"/>
            <a:ext cx="1126237" cy="1535207"/>
          </a:xfrm>
          <a:prstGeom prst="rect">
            <a:avLst/>
          </a:prstGeom>
        </p:spPr>
      </p:pic>
      <p:pic>
        <p:nvPicPr>
          <p:cNvPr id="103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26" y="6162675"/>
            <a:ext cx="427928" cy="247748"/>
          </a:xfrm>
          <a:prstGeom prst="rect">
            <a:avLst/>
          </a:prstGeom>
        </p:spPr>
      </p:pic>
      <p:pic>
        <p:nvPicPr>
          <p:cNvPr id="48" name="MUSIC">
            <a:hlinkClick r:id="" action="ppaction://media"/>
            <a:extLst>
              <a:ext uri="{FF2B5EF4-FFF2-40B4-BE49-F238E27FC236}">
                <a16:creationId xmlns:a16="http://schemas.microsoft.com/office/drawing/2014/main" id="{4EC4C62B-8B13-4311-AECD-A515AACC25F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0"/>
                </p14:media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-998491" y="1427001"/>
            <a:ext cx="609600" cy="609600"/>
          </a:xfrm>
          <a:prstGeom prst="rect">
            <a:avLst/>
          </a:prstGeom>
        </p:spPr>
      </p:pic>
      <p:pic>
        <p:nvPicPr>
          <p:cNvPr id="74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40" y="6148487"/>
            <a:ext cx="461088" cy="266946"/>
          </a:xfrm>
          <a:prstGeom prst="rect">
            <a:avLst/>
          </a:prstGeom>
        </p:spPr>
      </p:pic>
      <p:pic>
        <p:nvPicPr>
          <p:cNvPr id="76" name="PICTURE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453" y="5409344"/>
            <a:ext cx="1433547" cy="1002841"/>
          </a:xfrm>
          <a:prstGeom prst="rect">
            <a:avLst/>
          </a:prstGeom>
        </p:spPr>
      </p:pic>
      <p:pic>
        <p:nvPicPr>
          <p:cNvPr id="77" name="PICTURE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1" y="5697452"/>
            <a:ext cx="540864" cy="706811"/>
          </a:xfrm>
          <a:prstGeom prst="rect">
            <a:avLst/>
          </a:prstGeom>
        </p:spPr>
      </p:pic>
      <p:pic>
        <p:nvPicPr>
          <p:cNvPr id="50" name="PICTURE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21" y="4825364"/>
            <a:ext cx="1357504" cy="1620446"/>
          </a:xfrm>
          <a:prstGeom prst="rect">
            <a:avLst/>
          </a:prstGeom>
        </p:spPr>
      </p:pic>
      <p:pic>
        <p:nvPicPr>
          <p:cNvPr id="51" name="PICTURE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61" y="4192522"/>
            <a:ext cx="1246632" cy="2228827"/>
          </a:xfrm>
          <a:prstGeom prst="rect">
            <a:avLst/>
          </a:prstGeom>
        </p:spPr>
      </p:pic>
      <p:pic>
        <p:nvPicPr>
          <p:cNvPr id="66" name="PICTURE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65" y="2118360"/>
            <a:ext cx="1081305" cy="3262886"/>
          </a:xfrm>
          <a:prstGeom prst="rect">
            <a:avLst/>
          </a:prstGeom>
        </p:spPr>
      </p:pic>
      <p:pic>
        <p:nvPicPr>
          <p:cNvPr id="67" name="PICTURE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1" y="3181350"/>
            <a:ext cx="1146638" cy="2312280"/>
          </a:xfrm>
          <a:prstGeom prst="rect">
            <a:avLst/>
          </a:prstGeom>
        </p:spPr>
      </p:pic>
      <p:pic>
        <p:nvPicPr>
          <p:cNvPr id="68" name="PICTURE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08" y="3599543"/>
            <a:ext cx="1530157" cy="2829832"/>
          </a:xfrm>
          <a:prstGeom prst="rect">
            <a:avLst/>
          </a:prstGeom>
        </p:spPr>
      </p:pic>
      <p:pic>
        <p:nvPicPr>
          <p:cNvPr id="69" name="PICTURE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01" y="4457700"/>
            <a:ext cx="1239522" cy="1971675"/>
          </a:xfrm>
          <a:prstGeom prst="rect">
            <a:avLst/>
          </a:prstGeom>
        </p:spPr>
      </p:pic>
      <p:pic>
        <p:nvPicPr>
          <p:cNvPr id="70" name="PICTURE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73" y="5434904"/>
            <a:ext cx="1252729" cy="985650"/>
          </a:xfrm>
          <a:prstGeom prst="rect">
            <a:avLst/>
          </a:prstGeom>
        </p:spPr>
      </p:pic>
      <p:pic>
        <p:nvPicPr>
          <p:cNvPr id="52" name="PICTURE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409" y="6515656"/>
            <a:ext cx="12178591" cy="3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0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4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8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2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4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6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8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70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4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6" dur="10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0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2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4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6" dur="1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8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0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2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4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6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8" dur="10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2" dur="10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fill="hold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8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90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4" fill="hold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94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4" fill="hold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9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4" fill="hold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0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2" presetClass="entr" presetSubtype="4" fill="hold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05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6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7" presetID="2" presetClass="entr" presetSubtype="4" fill="hold" nodeType="withEffect" p14:presetBounceEnd="68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0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10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1" presetID="2" presetClass="entr" presetSubtype="4" fill="hold" nodeType="withEffect" p14:presetBounceEnd="68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3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14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5" presetID="2" presetClass="entr" presetSubtype="4" fill="hold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1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9" presetID="2" presetClass="entr" presetSubtype="4" fill="hold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2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2" accel="100000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2" ac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50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2" accel="100000" fill="hold" grpId="1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3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6" dur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3333" numSld="999" showWhenStopped="0">
                    <p:cTn id="23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  <p:bldLst>
          <p:bldP spid="99" grpId="0"/>
          <p:bldP spid="99" grpId="1"/>
          <p:bldP spid="100" grpId="0"/>
          <p:bldP spid="100" grpId="1"/>
          <p:bldP spid="47" grpId="0"/>
          <p:bldP spid="4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0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4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58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2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4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6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68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0" presetClass="path" presetSubtype="0" repeatCount="indefinite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0 L 0 0.03218 " pathEditMode="relative" ptsTypes="AA">
                                          <p:cBhvr>
                                            <p:cTn id="70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10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66" dur="1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70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76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0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8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82" dur="10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7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0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1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5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7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9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1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2" accel="100000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2" ac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50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2" accel="100000" fill="hold" grpId="1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3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6" dur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3333" numSld="999" showWhenStopped="0">
                    <p:cTn id="23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8"/>
                    </p:tgtEl>
                  </p:cMediaNode>
                </p:audio>
              </p:childTnLst>
            </p:cTn>
          </p:par>
        </p:tnLst>
        <p:bldLst>
          <p:bldP spid="99" grpId="0"/>
          <p:bldP spid="99" grpId="1"/>
          <p:bldP spid="100" grpId="0"/>
          <p:bldP spid="100" grpId="1"/>
          <p:bldP spid="47" grpId="0"/>
          <p:bldP spid="47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9539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8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8220"/>
            <a:ext cx="12192000" cy="126934"/>
          </a:xfrm>
          <a:prstGeom prst="rect">
            <a:avLst/>
          </a:prstGeom>
        </p:spPr>
      </p:pic>
      <p:pic>
        <p:nvPicPr>
          <p:cNvPr id="9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3206"/>
            <a:ext cx="12192000" cy="228481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B2A5F350-09FB-411D-B950-7C98D3EAEF61}"/>
              </a:ext>
            </a:extLst>
          </p:cNvPr>
          <p:cNvGrpSpPr/>
          <p:nvPr/>
        </p:nvGrpSpPr>
        <p:grpSpPr>
          <a:xfrm>
            <a:off x="1458536" y="1357084"/>
            <a:ext cx="8599866" cy="4643048"/>
            <a:chOff x="1458536" y="1357084"/>
            <a:chExt cx="8599866" cy="4643048"/>
          </a:xfrm>
        </p:grpSpPr>
        <p:pic>
          <p:nvPicPr>
            <p:cNvPr id="10" name="PICTUR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331" y="1357084"/>
              <a:ext cx="6892510" cy="4535715"/>
            </a:xfrm>
            <a:prstGeom prst="rect">
              <a:avLst/>
            </a:prstGeom>
          </p:spPr>
        </p:pic>
        <p:pic>
          <p:nvPicPr>
            <p:cNvPr id="11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536" y="5711902"/>
              <a:ext cx="8599866" cy="288230"/>
            </a:xfrm>
            <a:prstGeom prst="rect">
              <a:avLst/>
            </a:prstGeom>
          </p:spPr>
        </p:pic>
        <p:pic>
          <p:nvPicPr>
            <p:cNvPr id="12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980" y="5422073"/>
              <a:ext cx="1612569" cy="116941"/>
            </a:xfrm>
            <a:prstGeom prst="rect">
              <a:avLst/>
            </a:prstGeom>
          </p:spPr>
        </p:pic>
        <p:pic>
          <p:nvPicPr>
            <p:cNvPr id="13" name="PICTURE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464" y="1524000"/>
              <a:ext cx="177609" cy="177609"/>
            </a:xfrm>
            <a:prstGeom prst="rect">
              <a:avLst/>
            </a:prstGeom>
          </p:spPr>
        </p:pic>
      </p:grpSp>
      <p:pic>
        <p:nvPicPr>
          <p:cNvPr id="14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62" y="1919730"/>
            <a:ext cx="6259090" cy="3363470"/>
          </a:xfrm>
          <a:prstGeom prst="rect">
            <a:avLst/>
          </a:prstGeom>
        </p:spPr>
      </p:pic>
      <p:pic>
        <p:nvPicPr>
          <p:cNvPr id="15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19" y="2105259"/>
            <a:ext cx="6260733" cy="828441"/>
          </a:xfrm>
          <a:prstGeom prst="rect">
            <a:avLst/>
          </a:prstGeom>
        </p:spPr>
      </p:pic>
      <p:pic>
        <p:nvPicPr>
          <p:cNvPr id="16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86" y="2980448"/>
            <a:ext cx="1424674" cy="2329536"/>
          </a:xfrm>
          <a:prstGeom prst="rect">
            <a:avLst/>
          </a:prstGeom>
        </p:spPr>
      </p:pic>
      <p:pic>
        <p:nvPicPr>
          <p:cNvPr id="18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37" y="5115558"/>
            <a:ext cx="6268616" cy="177294"/>
          </a:xfrm>
          <a:prstGeom prst="rect">
            <a:avLst/>
          </a:prstGeom>
        </p:spPr>
      </p:pic>
      <p:pic>
        <p:nvPicPr>
          <p:cNvPr id="19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61" y="2274824"/>
            <a:ext cx="867131" cy="468376"/>
          </a:xfrm>
          <a:prstGeom prst="rect">
            <a:avLst/>
          </a:prstGeom>
        </p:spPr>
      </p:pic>
      <p:pic>
        <p:nvPicPr>
          <p:cNvPr id="20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39" y="2277364"/>
            <a:ext cx="869811" cy="472182"/>
          </a:xfrm>
          <a:prstGeom prst="rect">
            <a:avLst/>
          </a:prstGeom>
        </p:spPr>
      </p:pic>
      <p:pic>
        <p:nvPicPr>
          <p:cNvPr id="21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22" y="2271268"/>
            <a:ext cx="831178" cy="473224"/>
          </a:xfrm>
          <a:prstGeom prst="rect">
            <a:avLst/>
          </a:prstGeom>
        </p:spPr>
      </p:pic>
      <p:pic>
        <p:nvPicPr>
          <p:cNvPr id="22" name="PICTUR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2" y="2270136"/>
            <a:ext cx="856578" cy="487686"/>
          </a:xfrm>
          <a:prstGeom prst="rect">
            <a:avLst/>
          </a:prstGeom>
        </p:spPr>
      </p:pic>
      <p:pic>
        <p:nvPicPr>
          <p:cNvPr id="23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30" y="2277364"/>
            <a:ext cx="867223" cy="493746"/>
          </a:xfrm>
          <a:prstGeom prst="rect">
            <a:avLst/>
          </a:prstGeom>
        </p:spPr>
      </p:pic>
      <p:pic>
        <p:nvPicPr>
          <p:cNvPr id="24" name="PICTUR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26" y="2092449"/>
            <a:ext cx="478367" cy="149101"/>
          </a:xfrm>
          <a:prstGeom prst="rect">
            <a:avLst/>
          </a:prstGeom>
        </p:spPr>
      </p:pic>
      <p:grpSp>
        <p:nvGrpSpPr>
          <p:cNvPr id="3" name="GROUP">
            <a:extLst>
              <a:ext uri="{FF2B5EF4-FFF2-40B4-BE49-F238E27FC236}">
                <a16:creationId xmlns:a16="http://schemas.microsoft.com/office/drawing/2014/main" id="{D655EDA3-7D6B-4314-811F-6793D808BE14}"/>
              </a:ext>
            </a:extLst>
          </p:cNvPr>
          <p:cNvGrpSpPr/>
          <p:nvPr/>
        </p:nvGrpSpPr>
        <p:grpSpPr>
          <a:xfrm>
            <a:off x="3021806" y="3180682"/>
            <a:ext cx="1127919" cy="511358"/>
            <a:chOff x="3021806" y="3180682"/>
            <a:chExt cx="1127919" cy="511358"/>
          </a:xfrm>
        </p:grpSpPr>
        <p:pic>
          <p:nvPicPr>
            <p:cNvPr id="25" name="PICTURE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137" y="3197351"/>
              <a:ext cx="886588" cy="494689"/>
            </a:xfrm>
            <a:prstGeom prst="rect">
              <a:avLst/>
            </a:prstGeom>
          </p:spPr>
        </p:pic>
        <p:pic>
          <p:nvPicPr>
            <p:cNvPr id="26" name="PICTURE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806" y="3180682"/>
              <a:ext cx="194196" cy="113839"/>
            </a:xfrm>
            <a:prstGeom prst="rect">
              <a:avLst/>
            </a:prstGeom>
          </p:spPr>
        </p:pic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F21E296D-DAF5-4A0A-9CDB-34466BE9330E}"/>
              </a:ext>
            </a:extLst>
          </p:cNvPr>
          <p:cNvGrpSpPr/>
          <p:nvPr/>
        </p:nvGrpSpPr>
        <p:grpSpPr>
          <a:xfrm>
            <a:off x="3021806" y="3853782"/>
            <a:ext cx="1127919" cy="511358"/>
            <a:chOff x="3021806" y="3853782"/>
            <a:chExt cx="1127919" cy="511358"/>
          </a:xfrm>
        </p:grpSpPr>
        <p:pic>
          <p:nvPicPr>
            <p:cNvPr id="27" name="PICTURE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137" y="3870451"/>
              <a:ext cx="886588" cy="494689"/>
            </a:xfrm>
            <a:prstGeom prst="rect">
              <a:avLst/>
            </a:prstGeom>
          </p:spPr>
        </p:pic>
        <p:pic>
          <p:nvPicPr>
            <p:cNvPr id="28" name="PICTURE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806" y="3853782"/>
              <a:ext cx="194196" cy="113839"/>
            </a:xfrm>
            <a:prstGeom prst="rect">
              <a:avLst/>
            </a:prstGeom>
          </p:spPr>
        </p:pic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232AFAE0-1AAD-405F-8CCE-711E05F22E7C}"/>
              </a:ext>
            </a:extLst>
          </p:cNvPr>
          <p:cNvGrpSpPr/>
          <p:nvPr/>
        </p:nvGrpSpPr>
        <p:grpSpPr>
          <a:xfrm>
            <a:off x="3021806" y="4576778"/>
            <a:ext cx="1127919" cy="511358"/>
            <a:chOff x="3021806" y="4576778"/>
            <a:chExt cx="1127919" cy="511358"/>
          </a:xfrm>
        </p:grpSpPr>
        <p:pic>
          <p:nvPicPr>
            <p:cNvPr id="29" name="PICTURE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137" y="4593447"/>
              <a:ext cx="886588" cy="494689"/>
            </a:xfrm>
            <a:prstGeom prst="rect">
              <a:avLst/>
            </a:prstGeom>
          </p:spPr>
        </p:pic>
        <p:pic>
          <p:nvPicPr>
            <p:cNvPr id="30" name="PICTURE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806" y="4576778"/>
              <a:ext cx="194196" cy="113839"/>
            </a:xfrm>
            <a:prstGeom prst="rect">
              <a:avLst/>
            </a:prstGeom>
          </p:spPr>
        </p:pic>
      </p:grpSp>
      <p:pic>
        <p:nvPicPr>
          <p:cNvPr id="17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12" y="3057332"/>
            <a:ext cx="3598206" cy="1941387"/>
          </a:xfrm>
          <a:prstGeom prst="rect">
            <a:avLst/>
          </a:prstGeom>
        </p:spPr>
      </p:pic>
      <p:pic>
        <p:nvPicPr>
          <p:cNvPr id="32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1" y="4821557"/>
            <a:ext cx="3248352" cy="63321"/>
          </a:xfrm>
          <a:prstGeom prst="rect">
            <a:avLst/>
          </a:prstGeom>
        </p:spPr>
      </p:pic>
      <p:grpSp>
        <p:nvGrpSpPr>
          <p:cNvPr id="34" name="GROUP">
            <a:extLst>
              <a:ext uri="{FF2B5EF4-FFF2-40B4-BE49-F238E27FC236}">
                <a16:creationId xmlns:a16="http://schemas.microsoft.com/office/drawing/2014/main" id="{BC8BBA40-9C1A-4B46-BFFC-52A5F8A4E891}"/>
              </a:ext>
            </a:extLst>
          </p:cNvPr>
          <p:cNvGrpSpPr/>
          <p:nvPr/>
        </p:nvGrpSpPr>
        <p:grpSpPr>
          <a:xfrm>
            <a:off x="5157461" y="3207056"/>
            <a:ext cx="3241207" cy="111168"/>
            <a:chOff x="5157461" y="3207056"/>
            <a:chExt cx="3241207" cy="111168"/>
          </a:xfrm>
        </p:grpSpPr>
        <p:pic>
          <p:nvPicPr>
            <p:cNvPr id="31" name="PICTURE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83" y="3207056"/>
              <a:ext cx="529685" cy="111168"/>
            </a:xfrm>
            <a:prstGeom prst="rect">
              <a:avLst/>
            </a:prstGeom>
          </p:spPr>
        </p:pic>
        <p:pic>
          <p:nvPicPr>
            <p:cNvPr id="33" name="PICTURE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461" y="3210789"/>
              <a:ext cx="519439" cy="63487"/>
            </a:xfrm>
            <a:prstGeom prst="rect">
              <a:avLst/>
            </a:prstGeom>
          </p:spPr>
        </p:pic>
      </p:grpSp>
      <p:sp>
        <p:nvSpPr>
          <p:cNvPr id="37" name="TEXTBOX"/>
          <p:cNvSpPr>
            <a:spLocks noChangeArrowheads="1"/>
          </p:cNvSpPr>
          <p:nvPr/>
        </p:nvSpPr>
        <p:spPr bwMode="auto">
          <a:xfrm>
            <a:off x="2888556" y="439728"/>
            <a:ext cx="68127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TO USING THE RIGHT COLOR SCHEME AND GRAPHIC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0F76051B-B2B1-4A96-9831-3976357684B2}"/>
              </a:ext>
            </a:extLst>
          </p:cNvPr>
          <p:cNvGrpSpPr/>
          <p:nvPr/>
        </p:nvGrpSpPr>
        <p:grpSpPr>
          <a:xfrm>
            <a:off x="8091568" y="3516085"/>
            <a:ext cx="3992361" cy="3379312"/>
            <a:chOff x="8091568" y="3516085"/>
            <a:chExt cx="3992361" cy="3379312"/>
          </a:xfrm>
        </p:grpSpPr>
        <p:pic>
          <p:nvPicPr>
            <p:cNvPr id="40" name="PICTURE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6474" y="5839860"/>
              <a:ext cx="1917455" cy="1055537"/>
            </a:xfrm>
            <a:prstGeom prst="rect">
              <a:avLst/>
            </a:prstGeom>
          </p:spPr>
        </p:pic>
        <p:pic>
          <p:nvPicPr>
            <p:cNvPr id="41" name="PICTURE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568" y="3516085"/>
              <a:ext cx="2948438" cy="2903765"/>
            </a:xfrm>
            <a:prstGeom prst="rect">
              <a:avLst/>
            </a:prstGeom>
          </p:spPr>
        </p:pic>
      </p:grpSp>
      <p:sp>
        <p:nvSpPr>
          <p:cNvPr id="43" name="TEXTBOX">
            <a:extLst>
              <a:ext uri="{FF2B5EF4-FFF2-40B4-BE49-F238E27FC236}">
                <a16:creationId xmlns:a16="http://schemas.microsoft.com/office/drawing/2014/main" id="{9359DFBB-42CA-4799-96AB-3054FE72B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8590" y="-855953"/>
            <a:ext cx="80997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6000" dirty="0">
                <a:solidFill>
                  <a:srgbClr val="FEFEFE"/>
                </a:solidFill>
                <a:latin typeface="Lobster" panose="02000506000000020003" pitchFamily="2" charset="0"/>
              </a:rPr>
              <a:t>To Maximize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obster" panose="02000506000000020003" pitchFamily="2" charset="0"/>
              </a:rPr>
              <a:t>Conversions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B314AACE-48A2-42D2-AC7E-0E5EF6AA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220" y="-881523"/>
            <a:ext cx="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pic>
        <p:nvPicPr>
          <p:cNvPr id="42" name="PICTURE">
            <a:extLst>
              <a:ext uri="{FF2B5EF4-FFF2-40B4-BE49-F238E27FC236}">
                <a16:creationId xmlns:a16="http://schemas.microsoft.com/office/drawing/2014/main" id="{4FFA5B1F-C2D1-4843-8348-155DE3BF7A8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22" y="4108248"/>
            <a:ext cx="370778" cy="66862"/>
          </a:xfrm>
          <a:prstGeom prst="rect">
            <a:avLst/>
          </a:prstGeom>
        </p:spPr>
      </p:pic>
      <p:sp>
        <p:nvSpPr>
          <p:cNvPr id="47" name="OVAL">
            <a:extLst>
              <a:ext uri="{FF2B5EF4-FFF2-40B4-BE49-F238E27FC236}">
                <a16:creationId xmlns:a16="http://schemas.microsoft.com/office/drawing/2014/main" id="{274BF555-6677-46D7-A6F3-6B588975AC25}"/>
              </a:ext>
            </a:extLst>
          </p:cNvPr>
          <p:cNvSpPr/>
          <p:nvPr/>
        </p:nvSpPr>
        <p:spPr>
          <a:xfrm>
            <a:off x="7841412" y="3288518"/>
            <a:ext cx="652010" cy="6520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">
            <a:extLst>
              <a:ext uri="{FF2B5EF4-FFF2-40B4-BE49-F238E27FC236}">
                <a16:creationId xmlns:a16="http://schemas.microsoft.com/office/drawing/2014/main" id="{D06623D4-9961-4663-8C17-695E6C57C47C}"/>
              </a:ext>
            </a:extLst>
          </p:cNvPr>
          <p:cNvSpPr/>
          <p:nvPr/>
        </p:nvSpPr>
        <p:spPr>
          <a:xfrm>
            <a:off x="7945930" y="3398359"/>
            <a:ext cx="447478" cy="4474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">
            <a:extLst>
              <a:ext uri="{FF2B5EF4-FFF2-40B4-BE49-F238E27FC236}">
                <a16:creationId xmlns:a16="http://schemas.microsoft.com/office/drawing/2014/main" id="{433376E9-667C-4E76-B9CC-42ADA47AD823}"/>
              </a:ext>
            </a:extLst>
          </p:cNvPr>
          <p:cNvSpPr/>
          <p:nvPr/>
        </p:nvSpPr>
        <p:spPr>
          <a:xfrm>
            <a:off x="5434717" y="3928793"/>
            <a:ext cx="447478" cy="4474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81" dur="300" fill="hold"/>
                                        <p:tgtEl>
                                          <p:spTgt spid="4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" presetClass="exit" presetSubtype="4" ac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9" presetClass="exit" presetSubtype="0" accel="100000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7" dur="3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2.91667E-6 -2.59259E-6 L 2.91667E-6 0.19121 " pathEditMode="relative" rAng="0" ptsTypes="AA">
                                      <p:cBhvr>
                                        <p:cTn id="12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3" grpId="0"/>
      <p:bldP spid="45" grpId="0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95396"/>
          </a:xfrm>
          <a:prstGeom prst="rect">
            <a:avLst/>
          </a:prstGeom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9" y="393471"/>
            <a:ext cx="990750" cy="527966"/>
          </a:xfrm>
          <a:prstGeom prst="rect">
            <a:avLst/>
          </a:prstGeom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262257"/>
            <a:ext cx="1568091" cy="836315"/>
          </a:xfrm>
          <a:prstGeom prst="rect">
            <a:avLst/>
          </a:prstGeom>
        </p:spPr>
      </p:pic>
      <p:pic>
        <p:nvPicPr>
          <p:cNvPr id="6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03" y="769140"/>
            <a:ext cx="1471397" cy="783890"/>
          </a:xfrm>
          <a:prstGeom prst="rect">
            <a:avLst/>
          </a:prstGeom>
        </p:spPr>
      </p:pic>
      <p:pic>
        <p:nvPicPr>
          <p:cNvPr id="7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03" y="2982458"/>
            <a:ext cx="1518316" cy="810988"/>
          </a:xfrm>
          <a:prstGeom prst="rect">
            <a:avLst/>
          </a:prstGeom>
        </p:spPr>
      </p:pic>
      <p:grpSp>
        <p:nvGrpSpPr>
          <p:cNvPr id="29" name="GROUP">
            <a:extLst>
              <a:ext uri="{FF2B5EF4-FFF2-40B4-BE49-F238E27FC236}">
                <a16:creationId xmlns:a16="http://schemas.microsoft.com/office/drawing/2014/main" id="{E2614DC5-0111-4473-B4AA-F6A453F89683}"/>
              </a:ext>
            </a:extLst>
          </p:cNvPr>
          <p:cNvGrpSpPr/>
          <p:nvPr/>
        </p:nvGrpSpPr>
        <p:grpSpPr>
          <a:xfrm>
            <a:off x="2697884" y="2963370"/>
            <a:ext cx="6865243" cy="3932027"/>
            <a:chOff x="2697884" y="2963370"/>
            <a:chExt cx="6865243" cy="3932027"/>
          </a:xfrm>
        </p:grpSpPr>
        <p:pic>
          <p:nvPicPr>
            <p:cNvPr id="8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884" y="2963370"/>
              <a:ext cx="6865243" cy="3932027"/>
            </a:xfrm>
            <a:prstGeom prst="rect">
              <a:avLst/>
            </a:prstGeom>
          </p:spPr>
        </p:pic>
        <p:pic>
          <p:nvPicPr>
            <p:cNvPr id="9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453" y="3429000"/>
              <a:ext cx="6381035" cy="3429000"/>
            </a:xfrm>
            <a:prstGeom prst="rect">
              <a:avLst/>
            </a:prstGeom>
          </p:spPr>
        </p:pic>
      </p:grpSp>
      <p:pic>
        <p:nvPicPr>
          <p:cNvPr id="10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3472425"/>
            <a:ext cx="1472820" cy="3385575"/>
          </a:xfrm>
          <a:prstGeom prst="rect">
            <a:avLst/>
          </a:prstGeom>
        </p:spPr>
      </p:pic>
      <p:pic>
        <p:nvPicPr>
          <p:cNvPr id="11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3733800"/>
            <a:ext cx="222585" cy="228600"/>
          </a:xfrm>
          <a:prstGeom prst="rect">
            <a:avLst/>
          </a:prstGeom>
        </p:spPr>
      </p:pic>
      <p:pic>
        <p:nvPicPr>
          <p:cNvPr id="12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4235916"/>
            <a:ext cx="856488" cy="125778"/>
          </a:xfrm>
          <a:prstGeom prst="rect">
            <a:avLst/>
          </a:prstGeom>
        </p:spPr>
      </p:pic>
      <p:pic>
        <p:nvPicPr>
          <p:cNvPr id="13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4712166"/>
            <a:ext cx="856488" cy="125778"/>
          </a:xfrm>
          <a:prstGeom prst="rect">
            <a:avLst/>
          </a:prstGeom>
        </p:spPr>
      </p:pic>
      <p:pic>
        <p:nvPicPr>
          <p:cNvPr id="14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5245944"/>
            <a:ext cx="856488" cy="125778"/>
          </a:xfrm>
          <a:prstGeom prst="rect">
            <a:avLst/>
          </a:prstGeom>
        </p:spPr>
      </p:pic>
      <p:pic>
        <p:nvPicPr>
          <p:cNvPr id="15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5716833"/>
            <a:ext cx="856488" cy="125778"/>
          </a:xfrm>
          <a:prstGeom prst="rect">
            <a:avLst/>
          </a:prstGeom>
        </p:spPr>
      </p:pic>
      <p:pic>
        <p:nvPicPr>
          <p:cNvPr id="16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2" y="6275021"/>
            <a:ext cx="856488" cy="125778"/>
          </a:xfrm>
          <a:prstGeom prst="rect">
            <a:avLst/>
          </a:prstGeom>
        </p:spPr>
      </p:pic>
      <p:pic>
        <p:nvPicPr>
          <p:cNvPr id="17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87" y="3898773"/>
            <a:ext cx="846964" cy="142191"/>
          </a:xfrm>
          <a:prstGeom prst="rect">
            <a:avLst/>
          </a:prstGeom>
        </p:spPr>
      </p:pic>
      <p:pic>
        <p:nvPicPr>
          <p:cNvPr id="18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87" y="4218051"/>
            <a:ext cx="564244" cy="487300"/>
          </a:xfrm>
          <a:prstGeom prst="rect">
            <a:avLst/>
          </a:prstGeom>
        </p:spPr>
      </p:pic>
      <p:pic>
        <p:nvPicPr>
          <p:cNvPr id="19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87" y="5205832"/>
            <a:ext cx="564244" cy="487300"/>
          </a:xfrm>
          <a:prstGeom prst="rect">
            <a:avLst/>
          </a:prstGeom>
        </p:spPr>
      </p:pic>
      <p:pic>
        <p:nvPicPr>
          <p:cNvPr id="20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87" y="6193613"/>
            <a:ext cx="564244" cy="487300"/>
          </a:xfrm>
          <a:prstGeom prst="rect">
            <a:avLst/>
          </a:prstGeom>
        </p:spPr>
      </p:pic>
      <p:pic>
        <p:nvPicPr>
          <p:cNvPr id="21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03" y="4218051"/>
            <a:ext cx="1198492" cy="512687"/>
          </a:xfrm>
          <a:prstGeom prst="rect">
            <a:avLst/>
          </a:prstGeom>
        </p:spPr>
      </p:pic>
      <p:pic>
        <p:nvPicPr>
          <p:cNvPr id="22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03" y="5180445"/>
            <a:ext cx="1198492" cy="512687"/>
          </a:xfrm>
          <a:prstGeom prst="rect">
            <a:avLst/>
          </a:prstGeom>
        </p:spPr>
      </p:pic>
      <p:pic>
        <p:nvPicPr>
          <p:cNvPr id="23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03" y="6177513"/>
            <a:ext cx="1198492" cy="512687"/>
          </a:xfrm>
          <a:prstGeom prst="rect">
            <a:avLst/>
          </a:prstGeom>
        </p:spPr>
      </p:pic>
      <p:pic>
        <p:nvPicPr>
          <p:cNvPr id="24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04" y="4093718"/>
            <a:ext cx="1157905" cy="275082"/>
          </a:xfrm>
          <a:prstGeom prst="rect">
            <a:avLst/>
          </a:prstGeom>
        </p:spPr>
      </p:pic>
      <p:pic>
        <p:nvPicPr>
          <p:cNvPr id="25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04" y="4582668"/>
            <a:ext cx="1157905" cy="275082"/>
          </a:xfrm>
          <a:prstGeom prst="rect">
            <a:avLst/>
          </a:prstGeom>
        </p:spPr>
      </p:pic>
      <p:pic>
        <p:nvPicPr>
          <p:cNvPr id="26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04" y="5071618"/>
            <a:ext cx="1157905" cy="275082"/>
          </a:xfrm>
          <a:prstGeom prst="rect">
            <a:avLst/>
          </a:prstGeom>
        </p:spPr>
      </p:pic>
      <p:pic>
        <p:nvPicPr>
          <p:cNvPr id="27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03" y="5580761"/>
            <a:ext cx="1157905" cy="275082"/>
          </a:xfrm>
          <a:prstGeom prst="rect">
            <a:avLst/>
          </a:prstGeom>
        </p:spPr>
      </p:pic>
      <p:pic>
        <p:nvPicPr>
          <p:cNvPr id="28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02" y="6089904"/>
            <a:ext cx="1157905" cy="275082"/>
          </a:xfrm>
          <a:prstGeom prst="rect">
            <a:avLst/>
          </a:prstGeom>
        </p:spPr>
      </p:pic>
      <p:sp>
        <p:nvSpPr>
          <p:cNvPr id="32" name="TEXTBOX"/>
          <p:cNvSpPr>
            <a:spLocks noChangeArrowheads="1"/>
          </p:cNvSpPr>
          <p:nvPr/>
        </p:nvSpPr>
        <p:spPr bwMode="auto">
          <a:xfrm>
            <a:off x="1371047" y="956775"/>
            <a:ext cx="960230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WE OFFER YOU THE OPPORTUNITY TO MAKE SEVERAL REVISIONS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33" name="TEXTBOX"/>
          <p:cNvSpPr>
            <a:spLocks noChangeArrowheads="1"/>
          </p:cNvSpPr>
          <p:nvPr/>
        </p:nvSpPr>
        <p:spPr bwMode="auto">
          <a:xfrm>
            <a:off x="1160316" y="1491763"/>
            <a:ext cx="99316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THROUGH WHICH YOU CAN MAKE CHANGES TO THE DRAFT UNTIL IT MEETS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35" name="TEXTBOX">
            <a:extLst>
              <a:ext uri="{FF2B5EF4-FFF2-40B4-BE49-F238E27FC236}">
                <a16:creationId xmlns:a16="http://schemas.microsoft.com/office/drawing/2014/main" id="{3E77427A-DF28-4F9D-9279-76293C4C9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714" y="2062424"/>
            <a:ext cx="635090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Bk" pitchFamily="2" charset="0"/>
                <a:ea typeface="Roboto Bk" pitchFamily="2" charset="0"/>
              </a:rPr>
              <a:t>YOUR NEEDS COMPLETELY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936B11CB-6AA0-404B-96E1-F9747E8D7248}"/>
              </a:ext>
            </a:extLst>
          </p:cNvPr>
          <p:cNvSpPr/>
          <p:nvPr/>
        </p:nvSpPr>
        <p:spPr>
          <a:xfrm>
            <a:off x="-1386348" y="-2979174"/>
            <a:ext cx="1120877" cy="1091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4276487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-7.40741E-7 L 0.0013 -0.03241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62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1.11111E-6 L 0.01159 0.00069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48148E-6 L -0.00013 0.02963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48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0" presetClass="path" presetSubtype="0" repeatCount="indefinite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1.11111E-6 L 0.01159 0.00069 " pathEditMode="relative" rAng="0" ptsTypes="AA">
                                      <p:cBhvr>
                                        <p:cTn id="119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800"/>
                            </p:stCondLst>
                            <p:childTnLst>
                              <p:par>
                                <p:cTn id="12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4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0" presetClass="path" presetSubtype="0" decel="100000" fill="hold" grpId="2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 7.40741E-7 L 0.0375 7.40741E-7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decel="100000" fill="hold" grpId="2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-3.95833E-6 -3.7037E-7 L 0.0375 -3.7037E-7 " pathEditMode="relative" rAng="0" ptsTypes="AA">
                                      <p:cBhvr>
                                        <p:cTn id="1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decel="100000" fill="hold" grpId="2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 0 L 0.0375 0 " pathEditMode="relative" ptsTypes="AA">
                                      <p:cBhvr>
                                        <p:cTn id="1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050"/>
                            </p:stCondLst>
                            <p:childTnLst>
                              <p:par>
                                <p:cTn id="130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5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9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3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5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5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2" grpId="2"/>
      <p:bldP spid="33" grpId="0"/>
      <p:bldP spid="33" grpId="1"/>
      <p:bldP spid="33" grpId="2"/>
      <p:bldP spid="35" grpId="0"/>
      <p:bldP spid="35" grpId="1"/>
      <p:bldP spid="35" grpId="2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1" y="-37396"/>
            <a:ext cx="12192000" cy="6895396"/>
          </a:xfrm>
          <a:prstGeom prst="rect">
            <a:avLst/>
          </a:prstGeom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71" y="1936250"/>
            <a:ext cx="5934567" cy="2957722"/>
          </a:xfrm>
          <a:prstGeom prst="rect">
            <a:avLst/>
          </a:prstGeom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1" y="3022476"/>
            <a:ext cx="1029384" cy="2013163"/>
          </a:xfrm>
          <a:prstGeom prst="rect">
            <a:avLst/>
          </a:prstGeom>
        </p:spPr>
      </p:pic>
      <p:pic>
        <p:nvPicPr>
          <p:cNvPr id="6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50" y="2545207"/>
            <a:ext cx="1941426" cy="2516189"/>
          </a:xfrm>
          <a:prstGeom prst="rect">
            <a:avLst/>
          </a:prstGeom>
        </p:spPr>
      </p:pic>
      <p:pic>
        <p:nvPicPr>
          <p:cNvPr id="14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39" y="2312841"/>
            <a:ext cx="1417694" cy="2340844"/>
          </a:xfrm>
          <a:prstGeom prst="rect">
            <a:avLst/>
          </a:prstGeom>
        </p:spPr>
      </p:pic>
      <p:grpSp>
        <p:nvGrpSpPr>
          <p:cNvPr id="11" name="GROUP">
            <a:extLst>
              <a:ext uri="{FF2B5EF4-FFF2-40B4-BE49-F238E27FC236}">
                <a16:creationId xmlns:a16="http://schemas.microsoft.com/office/drawing/2014/main" id="{B9933073-97D0-4D9B-89BE-3E5E366482BE}"/>
              </a:ext>
            </a:extLst>
          </p:cNvPr>
          <p:cNvGrpSpPr/>
          <p:nvPr/>
        </p:nvGrpSpPr>
        <p:grpSpPr>
          <a:xfrm>
            <a:off x="0" y="3055082"/>
            <a:ext cx="5245893" cy="1310856"/>
            <a:chOff x="0" y="3055082"/>
            <a:chExt cx="5245893" cy="1310856"/>
          </a:xfrm>
        </p:grpSpPr>
        <p:pic>
          <p:nvPicPr>
            <p:cNvPr id="7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78" y="3483263"/>
              <a:ext cx="3657601" cy="878253"/>
            </a:xfrm>
            <a:prstGeom prst="rect">
              <a:avLst/>
            </a:prstGeom>
          </p:spPr>
        </p:pic>
        <p:pic>
          <p:nvPicPr>
            <p:cNvPr id="9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168" y="3055082"/>
              <a:ext cx="899725" cy="1310856"/>
            </a:xfrm>
            <a:prstGeom prst="rect">
              <a:avLst/>
            </a:prstGeom>
          </p:spPr>
        </p:pic>
        <p:pic>
          <p:nvPicPr>
            <p:cNvPr id="10" name="PICTURE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770" y="3187179"/>
              <a:ext cx="1573408" cy="531462"/>
            </a:xfrm>
            <a:prstGeom prst="rect">
              <a:avLst/>
            </a:prstGeom>
          </p:spPr>
        </p:pic>
        <p:pic>
          <p:nvPicPr>
            <p:cNvPr id="17" name="PICTURE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23646"/>
              <a:ext cx="3309870" cy="1124466"/>
            </a:xfrm>
            <a:prstGeom prst="rect">
              <a:avLst/>
            </a:prstGeom>
          </p:spPr>
        </p:pic>
      </p:grpSp>
      <p:sp>
        <p:nvSpPr>
          <p:cNvPr id="19" name="AUTOSHAPE"/>
          <p:cNvSpPr>
            <a:spLocks noChangeAspect="1" noChangeArrowheads="1" noTextEdit="1"/>
          </p:cNvSpPr>
          <p:nvPr/>
        </p:nvSpPr>
        <p:spPr bwMode="auto">
          <a:xfrm>
            <a:off x="3779838" y="860425"/>
            <a:ext cx="46815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">
            <a:extLst>
              <a:ext uri="{FF2B5EF4-FFF2-40B4-BE49-F238E27FC236}">
                <a16:creationId xmlns:a16="http://schemas.microsoft.com/office/drawing/2014/main" id="{6F11DE67-6654-4795-8C0A-6625EED3A4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51" y="3069808"/>
            <a:ext cx="1632871" cy="2249167"/>
          </a:xfrm>
          <a:prstGeom prst="rect">
            <a:avLst/>
          </a:prstGeom>
        </p:spPr>
      </p:pic>
      <p:sp>
        <p:nvSpPr>
          <p:cNvPr id="29" name="TEXTBOX">
            <a:extLst>
              <a:ext uri="{FF2B5EF4-FFF2-40B4-BE49-F238E27FC236}">
                <a16:creationId xmlns:a16="http://schemas.microsoft.com/office/drawing/2014/main" id="{FB5ABF02-53A9-4CD1-86F2-87E924360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50" y="493827"/>
            <a:ext cx="478464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Bk" pitchFamily="2" charset="0"/>
                <a:ea typeface="Roboto Bk" pitchFamily="2" charset="0"/>
              </a:rPr>
              <a:t>WE OFFER AMAZING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30" name="TEXTBOX">
            <a:extLst>
              <a:ext uri="{FF2B5EF4-FFF2-40B4-BE49-F238E27FC236}">
                <a16:creationId xmlns:a16="http://schemas.microsoft.com/office/drawing/2014/main" id="{A1421762-BBA8-453E-8C88-0CE19932B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823" y="1014761"/>
            <a:ext cx="340670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spc="6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ato" panose="020F0502020204030203" pitchFamily="34" charset="0"/>
                <a:ea typeface="Roboto Bk" pitchFamily="2" charset="0"/>
              </a:rPr>
              <a:t>RATES TOO</a:t>
            </a:r>
            <a:endParaRPr kumimoji="0" lang="en-US" altLang="en-US" sz="28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Roboto Bk" pitchFamily="2" charset="0"/>
            </a:endParaRPr>
          </a:p>
        </p:txBody>
      </p:sp>
      <p:pic>
        <p:nvPicPr>
          <p:cNvPr id="16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12" y="2318197"/>
            <a:ext cx="1159218" cy="900915"/>
          </a:xfrm>
          <a:prstGeom prst="rect">
            <a:avLst/>
          </a:prstGeom>
        </p:spPr>
      </p:pic>
      <p:sp>
        <p:nvSpPr>
          <p:cNvPr id="31" name="TEXTBOX">
            <a:extLst>
              <a:ext uri="{FF2B5EF4-FFF2-40B4-BE49-F238E27FC236}">
                <a16:creationId xmlns:a16="http://schemas.microsoft.com/office/drawing/2014/main" id="{901402A7-C0B8-43B6-9DB2-9D1C1ADC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902" y="5658198"/>
            <a:ext cx="68785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spc="3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 Black" panose="020B0A03030101060003" pitchFamily="34" charset="0"/>
                <a:ea typeface="Roboto Bk" pitchFamily="2" charset="0"/>
              </a:rPr>
              <a:t>START BOOSTING YOUR CONVERSIONS TODAY!</a:t>
            </a:r>
            <a:endParaRPr kumimoji="0" lang="en-US" altLang="en-US" sz="1600" b="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" dur="12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2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4.16667E-6 -2.22222E-6 L -4.16667E-6 -0.16991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4.16667E-6 -0.16991 L -4.16667E-6 0.19329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9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4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4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2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3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3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9" grpId="1"/>
          <p:bldP spid="30" grpId="0"/>
          <p:bldP spid="30" grpId="1"/>
          <p:bldP spid="31" grpId="0"/>
          <p:bldP spid="3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4.16667E-6 -2.22222E-6 L -4.16667E-6 -0.16991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4.16667E-6 -0.16991 L -4.16667E-6 0.19329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48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decel="100000" fill="hold" grpId="0" nodeType="withEffect">
                                      <p:stCondLst>
                                        <p:cond delay="9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accel="100000" fill="hold" grpId="1" nodeType="withEffect">
                                      <p:stCondLst>
                                        <p:cond delay="450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4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4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2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3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3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49" presetClass="exit" presetSubtype="0" accel="10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3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29" grpId="1"/>
          <p:bldP spid="30" grpId="0"/>
          <p:bldP spid="30" grpId="1"/>
          <p:bldP spid="31" grpId="0"/>
          <p:bldP spid="31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56"/>
            <a:ext cx="12192000" cy="6895396"/>
          </a:xfrm>
          <a:prstGeom prst="rect">
            <a:avLst/>
          </a:prstGeom>
        </p:spPr>
      </p:pic>
      <p:sp>
        <p:nvSpPr>
          <p:cNvPr id="8" name="AUTOSHAPE"/>
          <p:cNvSpPr>
            <a:spLocks noChangeAspect="1" noChangeArrowheads="1" noTextEdit="1"/>
          </p:cNvSpPr>
          <p:nvPr/>
        </p:nvSpPr>
        <p:spPr bwMode="auto">
          <a:xfrm>
            <a:off x="3121025" y="917575"/>
            <a:ext cx="59721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55F62E10-5BEA-4AE1-8BB6-872AE438C618}"/>
              </a:ext>
            </a:extLst>
          </p:cNvPr>
          <p:cNvGrpSpPr/>
          <p:nvPr/>
        </p:nvGrpSpPr>
        <p:grpSpPr>
          <a:xfrm>
            <a:off x="5100784" y="5866855"/>
            <a:ext cx="1956839" cy="366518"/>
            <a:chOff x="5100784" y="5866855"/>
            <a:chExt cx="1956839" cy="366518"/>
          </a:xfrm>
        </p:grpSpPr>
        <p:pic>
          <p:nvPicPr>
            <p:cNvPr id="16" name="PICTUR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784" y="5866855"/>
              <a:ext cx="1956839" cy="366518"/>
            </a:xfrm>
            <a:prstGeom prst="rect">
              <a:avLst/>
            </a:prstGeom>
          </p:spPr>
        </p:pic>
        <p:grpSp>
          <p:nvGrpSpPr>
            <p:cNvPr id="17" name="Group 28"/>
            <p:cNvGrpSpPr>
              <a:grpSpLocks noChangeAspect="1"/>
            </p:cNvGrpSpPr>
            <p:nvPr/>
          </p:nvGrpSpPr>
          <p:grpSpPr bwMode="auto">
            <a:xfrm>
              <a:off x="5364164" y="5905520"/>
              <a:ext cx="1497013" cy="292101"/>
              <a:chOff x="3379" y="3720"/>
              <a:chExt cx="943" cy="184"/>
            </a:xfrm>
          </p:grpSpPr>
          <p:sp>
            <p:nvSpPr>
              <p:cNvPr id="18" name="AUTOSHAPE"/>
              <p:cNvSpPr>
                <a:spLocks noChangeAspect="1" noChangeArrowheads="1" noTextEdit="1"/>
              </p:cNvSpPr>
              <p:nvPr/>
            </p:nvSpPr>
            <p:spPr bwMode="auto">
              <a:xfrm>
                <a:off x="3424" y="3730"/>
                <a:ext cx="898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TEXTBOX"/>
              <p:cNvSpPr>
                <a:spLocks noChangeArrowheads="1"/>
              </p:cNvSpPr>
              <p:nvPr/>
            </p:nvSpPr>
            <p:spPr bwMode="auto">
              <a:xfrm>
                <a:off x="3379" y="3720"/>
                <a:ext cx="92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rgbClr val="221F20"/>
                    </a:solidFill>
                    <a:effectLst/>
                    <a:latin typeface="Arial" panose="020B0604020202020204" pitchFamily="34" charset="0"/>
                  </a:rPr>
                  <a:t>CLICK HERE</a:t>
                </a:r>
                <a:endParaRPr kumimoji="0" lang="en-US" altLang="en-US" sz="1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0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32" y="5569203"/>
            <a:ext cx="373888" cy="385949"/>
          </a:xfrm>
          <a:prstGeom prst="rect">
            <a:avLst/>
          </a:prstGeom>
        </p:spPr>
      </p:pic>
      <p:sp>
        <p:nvSpPr>
          <p:cNvPr id="22" name="TEXTBOX">
            <a:extLst>
              <a:ext uri="{FF2B5EF4-FFF2-40B4-BE49-F238E27FC236}">
                <a16:creationId xmlns:a16="http://schemas.microsoft.com/office/drawing/2014/main" id="{21B20844-FAF5-4030-89C2-11846671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53" y="604149"/>
            <a:ext cx="103272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3200" dirty="0">
                <a:solidFill>
                  <a:srgbClr val="FEFEFE"/>
                </a:solidFill>
                <a:latin typeface="Roboto Bk" pitchFamily="2" charset="0"/>
                <a:ea typeface="Roboto Bk" pitchFamily="2" charset="0"/>
              </a:rPr>
              <a:t>BY HIRING US TO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 Bk" pitchFamily="2" charset="0"/>
                <a:ea typeface="Roboto Bk" pitchFamily="2" charset="0"/>
              </a:rPr>
              <a:t>CREATE QUALITY EXPLAINER VIDEOS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3" name="TEXTBOX">
            <a:extLst>
              <a:ext uri="{FF2B5EF4-FFF2-40B4-BE49-F238E27FC236}">
                <a16:creationId xmlns:a16="http://schemas.microsoft.com/office/drawing/2014/main" id="{586F43E4-9E2D-43D2-A0A6-D5B9BE66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279" y="1125083"/>
            <a:ext cx="43157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spc="6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ato" panose="020F0502020204030203" pitchFamily="34" charset="0"/>
                <a:ea typeface="Roboto Bk" pitchFamily="2" charset="0"/>
              </a:rPr>
              <a:t>FOR YOUR BUSINESS</a:t>
            </a:r>
            <a:endParaRPr kumimoji="0" lang="en-US" altLang="en-US" sz="1600" b="0" i="0" u="none" strike="noStrike" cap="none" spc="600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Roboto Bk" pitchFamily="2" charset="0"/>
            </a:endParaRPr>
          </a:p>
        </p:txBody>
      </p:sp>
      <p:sp>
        <p:nvSpPr>
          <p:cNvPr id="24" name="TEXTBOX">
            <a:extLst>
              <a:ext uri="{FF2B5EF4-FFF2-40B4-BE49-F238E27FC236}">
                <a16:creationId xmlns:a16="http://schemas.microsoft.com/office/drawing/2014/main" id="{D5D6C8EC-AE4A-495F-AE6D-52D4C1ED0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205" y="5351522"/>
            <a:ext cx="5278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spc="3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 Black" panose="020B0A03030101060003" pitchFamily="34" charset="0"/>
                <a:ea typeface="Roboto Bk" pitchFamily="2" charset="0"/>
              </a:rPr>
              <a:t>CONTACT US TODAY</a:t>
            </a:r>
            <a:endParaRPr kumimoji="0" lang="en-US" altLang="en-US" sz="1600" b="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 Black" panose="020B0A03030101060003" pitchFamily="34" charset="0"/>
              <a:ea typeface="Roboto Bk" pitchFamily="2" charset="0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06D37F8F-B79D-4DA4-9594-10292F50A29F}"/>
              </a:ext>
            </a:extLst>
          </p:cNvPr>
          <p:cNvGrpSpPr>
            <a:grpSpLocks noChangeAspect="1"/>
          </p:cNvGrpSpPr>
          <p:nvPr/>
        </p:nvGrpSpPr>
        <p:grpSpPr>
          <a:xfrm>
            <a:off x="2477053" y="1906496"/>
            <a:ext cx="8015698" cy="3168601"/>
            <a:chOff x="2561060" y="1917574"/>
            <a:chExt cx="7858521" cy="3106469"/>
          </a:xfrm>
        </p:grpSpPr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018F602E-2B04-4349-9590-81AEE7BF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48" y="1917574"/>
              <a:ext cx="5934567" cy="2957722"/>
            </a:xfrm>
            <a:prstGeom prst="rect">
              <a:avLst/>
            </a:prstGeom>
          </p:spPr>
        </p:pic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E1AA7697-DCA0-4704-9F8D-02A4AD76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060" y="2992594"/>
              <a:ext cx="1029384" cy="2013163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97CEE59A-7C43-4BDC-91D4-C8C9D608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155" y="2507854"/>
              <a:ext cx="1941426" cy="251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01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0495 0.00787 L -0.31536 0.05601 " pathEditMode="relative" ptsTypes="AA">
                                          <p:cBhvr>
                                            <p:cTn id="2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repeatCount="200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6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0495 0.00787 L -0.31536 0.05601 " pathEditMode="relative" ptsTypes="AA">
                                          <p:cBhvr>
                                            <p:cTn id="2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repeatCount="200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6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56"/>
            <a:ext cx="12192000" cy="6895396"/>
          </a:xfrm>
          <a:prstGeom prst="rect">
            <a:avLst/>
          </a:prstGeom>
        </p:spPr>
      </p:pic>
      <p:sp>
        <p:nvSpPr>
          <p:cNvPr id="21" name="TEXTBOX">
            <a:extLst>
              <a:ext uri="{FF2B5EF4-FFF2-40B4-BE49-F238E27FC236}">
                <a16:creationId xmlns:a16="http://schemas.microsoft.com/office/drawing/2014/main" id="{3D0C031D-8919-4E32-9ABF-F305D5E3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91" y="3320534"/>
            <a:ext cx="5278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spc="300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aleway" panose="020B0503030101060003" pitchFamily="34" charset="0"/>
                <a:ea typeface="Roboto Bk" pitchFamily="2" charset="0"/>
              </a:rPr>
              <a:t>www.yourdomain.com</a:t>
            </a:r>
            <a:endParaRPr kumimoji="0" lang="en-US" altLang="en-US" sz="160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6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55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1" y="3685718"/>
            <a:ext cx="902209" cy="1874307"/>
          </a:xfrm>
          <a:prstGeom prst="rect">
            <a:avLst/>
          </a:prstGeom>
        </p:spPr>
      </p:pic>
      <p:pic>
        <p:nvPicPr>
          <p:cNvPr id="56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57" y="2672840"/>
            <a:ext cx="1174243" cy="2996566"/>
          </a:xfrm>
          <a:prstGeom prst="rect">
            <a:avLst/>
          </a:prstGeom>
        </p:spPr>
      </p:pic>
      <p:pic>
        <p:nvPicPr>
          <p:cNvPr id="57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90" y="1349745"/>
            <a:ext cx="1080009" cy="5063755"/>
          </a:xfrm>
          <a:prstGeom prst="rect">
            <a:avLst/>
          </a:prstGeom>
        </p:spPr>
      </p:pic>
      <p:pic>
        <p:nvPicPr>
          <p:cNvPr id="58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14" y="2462709"/>
            <a:ext cx="1383286" cy="3887293"/>
          </a:xfrm>
          <a:prstGeom prst="rect">
            <a:avLst/>
          </a:prstGeom>
        </p:spPr>
      </p:pic>
      <p:pic>
        <p:nvPicPr>
          <p:cNvPr id="59" name="PICTUR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07" y="3410314"/>
            <a:ext cx="1320293" cy="2932575"/>
          </a:xfrm>
          <a:prstGeom prst="rect">
            <a:avLst/>
          </a:prstGeom>
        </p:spPr>
      </p:pic>
      <p:pic>
        <p:nvPicPr>
          <p:cNvPr id="78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5" y="543745"/>
            <a:ext cx="1089212" cy="300887"/>
          </a:xfrm>
          <a:prstGeom prst="rect">
            <a:avLst/>
          </a:prstGeom>
        </p:spPr>
      </p:pic>
      <p:pic>
        <p:nvPicPr>
          <p:cNvPr id="84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64" y="2647437"/>
            <a:ext cx="1066830" cy="151502"/>
          </a:xfrm>
          <a:prstGeom prst="rect">
            <a:avLst/>
          </a:prstGeom>
        </p:spPr>
      </p:pic>
      <p:pic>
        <p:nvPicPr>
          <p:cNvPr id="87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01516"/>
            <a:ext cx="536244" cy="176783"/>
          </a:xfrm>
          <a:prstGeom prst="rect">
            <a:avLst/>
          </a:prstGeom>
        </p:spPr>
      </p:pic>
      <p:pic>
        <p:nvPicPr>
          <p:cNvPr id="88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33" y="2963726"/>
            <a:ext cx="374439" cy="160474"/>
          </a:xfrm>
          <a:prstGeom prst="rect">
            <a:avLst/>
          </a:prstGeom>
        </p:spPr>
      </p:pic>
      <p:pic>
        <p:nvPicPr>
          <p:cNvPr id="89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05" y="1133117"/>
            <a:ext cx="777748" cy="771624"/>
          </a:xfrm>
          <a:prstGeom prst="rect">
            <a:avLst/>
          </a:prstGeom>
        </p:spPr>
      </p:pic>
      <p:pic>
        <p:nvPicPr>
          <p:cNvPr id="90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53" y="816505"/>
            <a:ext cx="1115352" cy="164022"/>
          </a:xfrm>
          <a:prstGeom prst="rect">
            <a:avLst/>
          </a:prstGeom>
        </p:spPr>
      </p:pic>
      <p:pic>
        <p:nvPicPr>
          <p:cNvPr id="91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99" y="2110463"/>
            <a:ext cx="602351" cy="274337"/>
          </a:xfrm>
          <a:prstGeom prst="rect">
            <a:avLst/>
          </a:prstGeom>
        </p:spPr>
      </p:pic>
      <p:pic>
        <p:nvPicPr>
          <p:cNvPr id="92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209800"/>
            <a:ext cx="268750" cy="175000"/>
          </a:xfrm>
          <a:prstGeom prst="rect">
            <a:avLst/>
          </a:prstGeom>
        </p:spPr>
      </p:pic>
      <p:pic>
        <p:nvPicPr>
          <p:cNvPr id="93" name="PICTUR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39" y="2712808"/>
            <a:ext cx="554896" cy="140480"/>
          </a:xfrm>
          <a:prstGeom prst="rect">
            <a:avLst/>
          </a:prstGeom>
        </p:spPr>
      </p:pic>
      <p:pic>
        <p:nvPicPr>
          <p:cNvPr id="94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28" y="810979"/>
            <a:ext cx="1184690" cy="354185"/>
          </a:xfrm>
          <a:prstGeom prst="rect">
            <a:avLst/>
          </a:prstGeom>
        </p:spPr>
      </p:pic>
      <p:pic>
        <p:nvPicPr>
          <p:cNvPr id="52" name="PICTUR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409" y="6515656"/>
            <a:ext cx="12178591" cy="342344"/>
          </a:xfrm>
          <a:prstGeom prst="rect">
            <a:avLst/>
          </a:prstGeom>
        </p:spPr>
      </p:pic>
      <p:pic>
        <p:nvPicPr>
          <p:cNvPr id="53" name="PICTURE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174"/>
            <a:ext cx="12192000" cy="203093"/>
          </a:xfrm>
          <a:prstGeom prst="rect">
            <a:avLst/>
          </a:prstGeom>
        </p:spPr>
      </p:pic>
      <p:pic>
        <p:nvPicPr>
          <p:cNvPr id="54" name="PICTUR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348" y="6467160"/>
            <a:ext cx="12252960" cy="44650"/>
          </a:xfrm>
          <a:prstGeom prst="rect">
            <a:avLst/>
          </a:prstGeom>
        </p:spPr>
      </p:pic>
      <p:pic>
        <p:nvPicPr>
          <p:cNvPr id="60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59" y="6164846"/>
            <a:ext cx="429491" cy="248653"/>
          </a:xfrm>
          <a:prstGeom prst="rect">
            <a:avLst/>
          </a:prstGeom>
        </p:spPr>
      </p:pic>
      <p:pic>
        <p:nvPicPr>
          <p:cNvPr id="61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76" y="5486400"/>
            <a:ext cx="1218685" cy="872322"/>
          </a:xfrm>
          <a:prstGeom prst="rect">
            <a:avLst/>
          </a:prstGeom>
        </p:spPr>
      </p:pic>
      <p:pic>
        <p:nvPicPr>
          <p:cNvPr id="62" name="PICTURE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0" y="4284768"/>
            <a:ext cx="2615630" cy="2142385"/>
          </a:xfrm>
          <a:prstGeom prst="rect">
            <a:avLst/>
          </a:prstGeom>
        </p:spPr>
      </p:pic>
      <p:pic>
        <p:nvPicPr>
          <p:cNvPr id="63" name="PICTUR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9" y="5514569"/>
            <a:ext cx="688205" cy="897943"/>
          </a:xfrm>
          <a:prstGeom prst="rect">
            <a:avLst/>
          </a:prstGeom>
        </p:spPr>
      </p:pic>
      <p:pic>
        <p:nvPicPr>
          <p:cNvPr id="64" name="PICTUR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3" y="5619749"/>
            <a:ext cx="638766" cy="833437"/>
          </a:xfrm>
          <a:prstGeom prst="rect">
            <a:avLst/>
          </a:prstGeom>
        </p:spPr>
      </p:pic>
      <p:pic>
        <p:nvPicPr>
          <p:cNvPr id="65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" y="6149975"/>
            <a:ext cx="464612" cy="268986"/>
          </a:xfrm>
          <a:prstGeom prst="rect">
            <a:avLst/>
          </a:prstGeom>
        </p:spPr>
      </p:pic>
      <p:pic>
        <p:nvPicPr>
          <p:cNvPr id="70" name="PICTURE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73" y="5434904"/>
            <a:ext cx="1252729" cy="985650"/>
          </a:xfrm>
          <a:prstGeom prst="rect">
            <a:avLst/>
          </a:prstGeom>
        </p:spPr>
      </p:pic>
      <p:pic>
        <p:nvPicPr>
          <p:cNvPr id="74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40" y="6148487"/>
            <a:ext cx="461088" cy="266946"/>
          </a:xfrm>
          <a:prstGeom prst="rect">
            <a:avLst/>
          </a:prstGeom>
        </p:spPr>
      </p:pic>
      <p:pic>
        <p:nvPicPr>
          <p:cNvPr id="75" name="PICTURE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40" y="4888954"/>
            <a:ext cx="1373760" cy="1558202"/>
          </a:xfrm>
          <a:prstGeom prst="rect">
            <a:avLst/>
          </a:prstGeom>
        </p:spPr>
      </p:pic>
      <p:pic>
        <p:nvPicPr>
          <p:cNvPr id="77" name="PICTURE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1" y="5697452"/>
            <a:ext cx="540864" cy="706811"/>
          </a:xfrm>
          <a:prstGeom prst="rect">
            <a:avLst/>
          </a:prstGeom>
        </p:spPr>
      </p:pic>
      <p:pic>
        <p:nvPicPr>
          <p:cNvPr id="95" name="PICTURE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55" y="4393324"/>
            <a:ext cx="550975" cy="146926"/>
          </a:xfrm>
          <a:prstGeom prst="rect">
            <a:avLst/>
          </a:prstGeom>
        </p:spPr>
      </p:pic>
      <p:pic>
        <p:nvPicPr>
          <p:cNvPr id="102" name="PICTURE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2" y="4856450"/>
            <a:ext cx="1126237" cy="1535207"/>
          </a:xfrm>
          <a:prstGeom prst="rect">
            <a:avLst/>
          </a:prstGeom>
        </p:spPr>
      </p:pic>
      <p:pic>
        <p:nvPicPr>
          <p:cNvPr id="103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26" y="6162675"/>
            <a:ext cx="427928" cy="247748"/>
          </a:xfrm>
          <a:prstGeom prst="rect">
            <a:avLst/>
          </a:prstGeom>
        </p:spPr>
      </p:pic>
      <p:pic>
        <p:nvPicPr>
          <p:cNvPr id="66" name="PICTURE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12" y="-3245394"/>
            <a:ext cx="3294567" cy="9941502"/>
          </a:xfrm>
          <a:prstGeom prst="rect">
            <a:avLst/>
          </a:prstGeom>
        </p:spPr>
      </p:pic>
      <p:pic>
        <p:nvPicPr>
          <p:cNvPr id="67" name="PICTURE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48" y="-6630"/>
            <a:ext cx="3493626" cy="7045155"/>
          </a:xfrm>
          <a:prstGeom prst="rect">
            <a:avLst/>
          </a:prstGeom>
        </p:spPr>
      </p:pic>
      <p:pic>
        <p:nvPicPr>
          <p:cNvPr id="50" name="PICTURE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12" y="5002423"/>
            <a:ext cx="4136102" cy="4937245"/>
          </a:xfrm>
          <a:prstGeom prst="rect">
            <a:avLst/>
          </a:prstGeom>
        </p:spPr>
      </p:pic>
      <p:pic>
        <p:nvPicPr>
          <p:cNvPr id="51" name="PICTURE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85" y="3074253"/>
            <a:ext cx="3798292" cy="6790886"/>
          </a:xfrm>
          <a:prstGeom prst="rect">
            <a:avLst/>
          </a:prstGeom>
        </p:spPr>
      </p:pic>
      <p:pic>
        <p:nvPicPr>
          <p:cNvPr id="68" name="PICTURE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52" y="1267539"/>
            <a:ext cx="4662148" cy="8622054"/>
          </a:xfrm>
          <a:prstGeom prst="rect">
            <a:avLst/>
          </a:prstGeom>
        </p:spPr>
      </p:pic>
      <p:pic>
        <p:nvPicPr>
          <p:cNvPr id="69" name="PICTURE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27" y="3882209"/>
            <a:ext cx="3776629" cy="6007384"/>
          </a:xfrm>
          <a:prstGeom prst="rect">
            <a:avLst/>
          </a:prstGeom>
        </p:spPr>
      </p:pic>
      <p:pic>
        <p:nvPicPr>
          <p:cNvPr id="76" name="PICTURE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277" y="6781719"/>
            <a:ext cx="4367793" cy="3055499"/>
          </a:xfrm>
          <a:prstGeom prst="rect">
            <a:avLst/>
          </a:prstGeom>
        </p:spPr>
      </p:pic>
      <p:sp>
        <p:nvSpPr>
          <p:cNvPr id="48" name="TEXTBOX">
            <a:extLst>
              <a:ext uri="{FF2B5EF4-FFF2-40B4-BE49-F238E27FC236}">
                <a16:creationId xmlns:a16="http://schemas.microsoft.com/office/drawing/2014/main" id="{4DED93BC-132C-455D-A6F4-3E7C183A0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546" y="1593948"/>
            <a:ext cx="300589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896C8"/>
                </a:solidFill>
                <a:effectLst/>
                <a:latin typeface="Bebas Neue" panose="020B0606020202050201" pitchFamily="34" charset="0"/>
              </a:rPr>
              <a:t>Had You Previously Hired </a:t>
            </a:r>
            <a:r>
              <a:rPr lang="en-US" altLang="en-US" sz="2800" dirty="0" err="1">
                <a:solidFill>
                  <a:srgbClr val="2896C8"/>
                </a:solidFill>
                <a:latin typeface="Bebas Neue" panose="020B0606020202050201" pitchFamily="34" charset="0"/>
              </a:rPr>
              <a:t>SomeoneTO</a:t>
            </a:r>
            <a:r>
              <a:rPr lang="en-US" altLang="en-US" sz="2800" dirty="0">
                <a:solidFill>
                  <a:srgbClr val="2896C8"/>
                </a:solidFill>
                <a:latin typeface="Bebas Neue" panose="020B0606020202050201" pitchFamily="34" charset="0"/>
              </a:rPr>
              <a:t> DO THE JOB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49" name="TEXTBOX">
            <a:extLst>
              <a:ext uri="{FF2B5EF4-FFF2-40B4-BE49-F238E27FC236}">
                <a16:creationId xmlns:a16="http://schemas.microsoft.com/office/drawing/2014/main" id="{BC05FA19-C16F-4337-A066-98B79C2A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364" y="1630003"/>
            <a:ext cx="33848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bas Neue" panose="020B0606020202050201" pitchFamily="34" charset="0"/>
              </a:rPr>
              <a:t> BUT THEY NEVER MET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72" name="TEXTBOX">
            <a:extLst>
              <a:ext uri="{FF2B5EF4-FFF2-40B4-BE49-F238E27FC236}">
                <a16:creationId xmlns:a16="http://schemas.microsoft.com/office/drawing/2014/main" id="{35CE2B45-679A-4FE4-BD30-57E4D363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087" y="1992737"/>
            <a:ext cx="30152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obster" panose="02000506000000020003" pitchFamily="2" charset="0"/>
              </a:rPr>
              <a:t>Your </a:t>
            </a:r>
            <a:r>
              <a:rPr kumimoji="0" lang="en-US" altLang="en-US" sz="3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obster" panose="02000506000000020003" pitchFamily="2" charset="0"/>
              </a:rPr>
              <a:t>Standarts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obster" panose="0200050600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068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2.08333E-6 0.032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21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1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0.032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3.125E-6 0.032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2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3.54167E-6 0.0321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3929924"/>
            <a:ext cx="8782050" cy="261076"/>
          </a:xfrm>
          <a:prstGeom prst="rect">
            <a:avLst/>
          </a:prstGeom>
        </p:spPr>
      </p:pic>
      <p:pic>
        <p:nvPicPr>
          <p:cNvPr id="9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046921"/>
            <a:ext cx="8782050" cy="144079"/>
          </a:xfrm>
          <a:prstGeom prst="rect">
            <a:avLst/>
          </a:prstGeom>
        </p:spPr>
      </p:pic>
      <p:pic>
        <p:nvPicPr>
          <p:cNvPr id="12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59" y="2418439"/>
            <a:ext cx="513949" cy="1067711"/>
          </a:xfrm>
          <a:prstGeom prst="rect">
            <a:avLst/>
          </a:prstGeom>
        </p:spPr>
      </p:pic>
      <p:pic>
        <p:nvPicPr>
          <p:cNvPr id="13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3814956"/>
            <a:ext cx="228600" cy="139390"/>
          </a:xfrm>
          <a:prstGeom prst="rect">
            <a:avLst/>
          </a:prstGeom>
        </p:spPr>
      </p:pic>
      <p:pic>
        <p:nvPicPr>
          <p:cNvPr id="14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254331"/>
            <a:ext cx="393700" cy="711203"/>
          </a:xfrm>
          <a:prstGeom prst="rect">
            <a:avLst/>
          </a:prstGeom>
        </p:spPr>
      </p:pic>
      <p:pic>
        <p:nvPicPr>
          <p:cNvPr id="15" name="PICTUR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57" y="1853690"/>
            <a:ext cx="653543" cy="1667784"/>
          </a:xfrm>
          <a:prstGeom prst="rect">
            <a:avLst/>
          </a:prstGeom>
        </p:spPr>
      </p:pic>
      <p:pic>
        <p:nvPicPr>
          <p:cNvPr id="16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56" y="3068728"/>
            <a:ext cx="778294" cy="861196"/>
          </a:xfrm>
          <a:prstGeom prst="rect">
            <a:avLst/>
          </a:prstGeom>
        </p:spPr>
      </p:pic>
      <p:pic>
        <p:nvPicPr>
          <p:cNvPr id="17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1" y="2705353"/>
            <a:ext cx="695452" cy="1243384"/>
          </a:xfrm>
          <a:prstGeom prst="rect">
            <a:avLst/>
          </a:prstGeom>
        </p:spPr>
      </p:pic>
      <p:pic>
        <p:nvPicPr>
          <p:cNvPr id="18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5" y="1519680"/>
            <a:ext cx="658369" cy="1850140"/>
          </a:xfrm>
          <a:prstGeom prst="rect">
            <a:avLst/>
          </a:prstGeom>
        </p:spPr>
      </p:pic>
      <p:pic>
        <p:nvPicPr>
          <p:cNvPr id="19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61" y="2134868"/>
            <a:ext cx="650447" cy="1351281"/>
          </a:xfrm>
          <a:prstGeom prst="rect">
            <a:avLst/>
          </a:prstGeom>
        </p:spPr>
      </p:pic>
      <p:pic>
        <p:nvPicPr>
          <p:cNvPr id="21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11" y="1097280"/>
            <a:ext cx="604578" cy="2834640"/>
          </a:xfrm>
          <a:prstGeom prst="rect">
            <a:avLst/>
          </a:prstGeom>
        </p:spPr>
      </p:pic>
      <p:pic>
        <p:nvPicPr>
          <p:cNvPr id="22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47" y="1714073"/>
            <a:ext cx="783794" cy="2202608"/>
          </a:xfrm>
          <a:prstGeom prst="rect">
            <a:avLst/>
          </a:prstGeom>
        </p:spPr>
      </p:pic>
      <p:pic>
        <p:nvPicPr>
          <p:cNvPr id="23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87" y="2264458"/>
            <a:ext cx="758953" cy="1685752"/>
          </a:xfrm>
          <a:prstGeom prst="rect">
            <a:avLst/>
          </a:prstGeom>
        </p:spPr>
      </p:pic>
      <p:pic>
        <p:nvPicPr>
          <p:cNvPr id="24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1" y="3436620"/>
            <a:ext cx="702610" cy="502921"/>
          </a:xfrm>
          <a:prstGeom prst="rect">
            <a:avLst/>
          </a:prstGeom>
        </p:spPr>
      </p:pic>
      <p:pic>
        <p:nvPicPr>
          <p:cNvPr id="25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22" y="2772935"/>
            <a:ext cx="1461518" cy="1197086"/>
          </a:xfrm>
          <a:prstGeom prst="rect">
            <a:avLst/>
          </a:prstGeom>
        </p:spPr>
      </p:pic>
      <p:pic>
        <p:nvPicPr>
          <p:cNvPr id="27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68" y="3406141"/>
            <a:ext cx="801376" cy="560604"/>
          </a:xfrm>
          <a:prstGeom prst="rect">
            <a:avLst/>
          </a:prstGeom>
        </p:spPr>
      </p:pic>
      <p:pic>
        <p:nvPicPr>
          <p:cNvPr id="29" name="PICTUR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51" y="3413761"/>
            <a:ext cx="703938" cy="553860"/>
          </a:xfrm>
          <a:prstGeom prst="rect">
            <a:avLst/>
          </a:prstGeom>
        </p:spPr>
      </p:pic>
      <p:pic>
        <p:nvPicPr>
          <p:cNvPr id="31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60" y="3824288"/>
            <a:ext cx="273272" cy="126493"/>
          </a:xfrm>
          <a:prstGeom prst="rect">
            <a:avLst/>
          </a:prstGeom>
        </p:spPr>
      </p:pic>
      <p:pic>
        <p:nvPicPr>
          <p:cNvPr id="32" name="PICTUR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05" y="3452813"/>
            <a:ext cx="381655" cy="497968"/>
          </a:xfrm>
          <a:prstGeom prst="rect">
            <a:avLst/>
          </a:prstGeom>
        </p:spPr>
      </p:pic>
      <p:pic>
        <p:nvPicPr>
          <p:cNvPr id="33" name="PICTURE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3540248"/>
            <a:ext cx="338951" cy="442250"/>
          </a:xfrm>
          <a:prstGeom prst="rect">
            <a:avLst/>
          </a:prstGeom>
        </p:spPr>
      </p:pic>
      <p:pic>
        <p:nvPicPr>
          <p:cNvPr id="34" name="PICTUR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53" y="3836481"/>
            <a:ext cx="259482" cy="120110"/>
          </a:xfrm>
          <a:prstGeom prst="rect">
            <a:avLst/>
          </a:prstGeom>
        </p:spPr>
      </p:pic>
      <p:pic>
        <p:nvPicPr>
          <p:cNvPr id="35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61" y="3805239"/>
            <a:ext cx="388710" cy="179927"/>
          </a:xfrm>
          <a:prstGeom prst="rect">
            <a:avLst/>
          </a:prstGeom>
        </p:spPr>
      </p:pic>
      <p:pic>
        <p:nvPicPr>
          <p:cNvPr id="38" name="PICTURE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44" y="3852578"/>
            <a:ext cx="221331" cy="129920"/>
          </a:xfrm>
          <a:prstGeom prst="rect">
            <a:avLst/>
          </a:prstGeom>
        </p:spPr>
      </p:pic>
      <p:pic>
        <p:nvPicPr>
          <p:cNvPr id="39" name="PICTURE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5" y="3118870"/>
            <a:ext cx="750400" cy="851149"/>
          </a:xfrm>
          <a:prstGeom prst="rect">
            <a:avLst/>
          </a:prstGeom>
        </p:spPr>
      </p:pic>
      <p:pic>
        <p:nvPicPr>
          <p:cNvPr id="41" name="PICTUR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3080002"/>
            <a:ext cx="641742" cy="874777"/>
          </a:xfrm>
          <a:prstGeom prst="rect">
            <a:avLst/>
          </a:prstGeom>
        </p:spPr>
      </p:pic>
      <p:pic>
        <p:nvPicPr>
          <p:cNvPr id="42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58" y="3843479"/>
            <a:ext cx="273272" cy="126493"/>
          </a:xfrm>
          <a:prstGeom prst="rect">
            <a:avLst/>
          </a:prstGeom>
        </p:spPr>
      </p:pic>
      <p:pic>
        <p:nvPicPr>
          <p:cNvPr id="43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720" y="3254331"/>
            <a:ext cx="400402" cy="723309"/>
          </a:xfrm>
          <a:prstGeom prst="rect">
            <a:avLst/>
          </a:prstGeom>
        </p:spPr>
      </p:pic>
      <p:pic>
        <p:nvPicPr>
          <p:cNvPr id="44" name="PICTURE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67" y="3545681"/>
            <a:ext cx="330907" cy="432435"/>
          </a:xfrm>
          <a:prstGeom prst="rect">
            <a:avLst/>
          </a:prstGeom>
        </p:spPr>
      </p:pic>
      <p:pic>
        <p:nvPicPr>
          <p:cNvPr id="56" name="PICTURE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79" y="2380343"/>
            <a:ext cx="861061" cy="1592424"/>
          </a:xfrm>
          <a:prstGeom prst="rect">
            <a:avLst/>
          </a:prstGeom>
        </p:spPr>
      </p:pic>
      <p:pic>
        <p:nvPicPr>
          <p:cNvPr id="57" name="PICTURE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81" y="2865120"/>
            <a:ext cx="692552" cy="1101625"/>
          </a:xfrm>
          <a:prstGeom prst="rect">
            <a:avLst/>
          </a:prstGeom>
        </p:spPr>
      </p:pic>
      <p:pic>
        <p:nvPicPr>
          <p:cNvPr id="58" name="PICTURE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50" y="3857391"/>
            <a:ext cx="242583" cy="142394"/>
          </a:xfrm>
          <a:prstGeom prst="rect">
            <a:avLst/>
          </a:prstGeom>
        </p:spPr>
      </p:pic>
      <p:pic>
        <p:nvPicPr>
          <p:cNvPr id="65" name="PICTURE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5" y="4904739"/>
            <a:ext cx="5266950" cy="721361"/>
          </a:xfrm>
          <a:prstGeom prst="rect">
            <a:avLst/>
          </a:prstGeom>
        </p:spPr>
      </p:pic>
      <p:sp>
        <p:nvSpPr>
          <p:cNvPr id="68" name="TEXTBOX"/>
          <p:cNvSpPr>
            <a:spLocks noChangeArrowheads="1"/>
          </p:cNvSpPr>
          <p:nvPr/>
        </p:nvSpPr>
        <p:spPr bwMode="auto">
          <a:xfrm>
            <a:off x="3718327" y="4447218"/>
            <a:ext cx="4468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  QUALITY EXPLAINER VIDEO 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70" name="AUTOSHAPE"/>
          <p:cNvSpPr>
            <a:spLocks noChangeAspect="1" noChangeArrowheads="1" noTextEdit="1"/>
          </p:cNvSpPr>
          <p:nvPr/>
        </p:nvSpPr>
        <p:spPr bwMode="auto">
          <a:xfrm>
            <a:off x="4870863" y="5193986"/>
            <a:ext cx="292893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TEXTBOX"/>
          <p:cNvSpPr>
            <a:spLocks noChangeArrowheads="1"/>
          </p:cNvSpPr>
          <p:nvPr/>
        </p:nvSpPr>
        <p:spPr bwMode="auto">
          <a:xfrm>
            <a:off x="4328976" y="5067515"/>
            <a:ext cx="41822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EFEFE"/>
                </a:solidFill>
                <a:latin typeface="Ebrima" panose="02000000000000000000" pitchFamily="2" charset="0"/>
              </a:rPr>
              <a:t>A SURE FIRE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Ebrima" panose="02000000000000000000" pitchFamily="2" charset="0"/>
              </a:rPr>
              <a:t>WAY TO  BOOST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AUTOSHAPE"/>
          <p:cNvSpPr>
            <a:spLocks noChangeAspect="1" noChangeArrowheads="1" noTextEdit="1"/>
          </p:cNvSpPr>
          <p:nvPr/>
        </p:nvSpPr>
        <p:spPr bwMode="auto">
          <a:xfrm>
            <a:off x="4645025" y="5808663"/>
            <a:ext cx="3173413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" name="PICTURE">
            <a:extLst>
              <a:ext uri="{FF2B5EF4-FFF2-40B4-BE49-F238E27FC236}">
                <a16:creationId xmlns:a16="http://schemas.microsoft.com/office/drawing/2014/main" id="{DF6E599A-A8DE-405C-8B41-489471D85A5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53" y="657530"/>
            <a:ext cx="769579" cy="212591"/>
          </a:xfrm>
          <a:prstGeom prst="rect">
            <a:avLst/>
          </a:prstGeom>
        </p:spPr>
      </p:pic>
      <p:pic>
        <p:nvPicPr>
          <p:cNvPr id="67" name="PICTURE">
            <a:extLst>
              <a:ext uri="{FF2B5EF4-FFF2-40B4-BE49-F238E27FC236}">
                <a16:creationId xmlns:a16="http://schemas.microsoft.com/office/drawing/2014/main" id="{91DA794A-68EC-44CB-AA05-6F32263849D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64" y="2647437"/>
            <a:ext cx="1066830" cy="151502"/>
          </a:xfrm>
          <a:prstGeom prst="rect">
            <a:avLst/>
          </a:prstGeom>
        </p:spPr>
      </p:pic>
      <p:pic>
        <p:nvPicPr>
          <p:cNvPr id="75" name="PICTURE">
            <a:extLst>
              <a:ext uri="{FF2B5EF4-FFF2-40B4-BE49-F238E27FC236}">
                <a16:creationId xmlns:a16="http://schemas.microsoft.com/office/drawing/2014/main" id="{1B34349B-CE11-4849-8BE7-7AE03BB288E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" y="1340631"/>
            <a:ext cx="536244" cy="176783"/>
          </a:xfrm>
          <a:prstGeom prst="rect">
            <a:avLst/>
          </a:prstGeom>
        </p:spPr>
      </p:pic>
      <p:pic>
        <p:nvPicPr>
          <p:cNvPr id="76" name="PICTURE">
            <a:extLst>
              <a:ext uri="{FF2B5EF4-FFF2-40B4-BE49-F238E27FC236}">
                <a16:creationId xmlns:a16="http://schemas.microsoft.com/office/drawing/2014/main" id="{726799A2-5CC6-4AFA-AC55-AEB40109ECD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33" y="2963726"/>
            <a:ext cx="374439" cy="160474"/>
          </a:xfrm>
          <a:prstGeom prst="rect">
            <a:avLst/>
          </a:prstGeom>
        </p:spPr>
      </p:pic>
      <p:pic>
        <p:nvPicPr>
          <p:cNvPr id="77" name="PICTURE">
            <a:extLst>
              <a:ext uri="{FF2B5EF4-FFF2-40B4-BE49-F238E27FC236}">
                <a16:creationId xmlns:a16="http://schemas.microsoft.com/office/drawing/2014/main" id="{DA9D3BC4-0595-4737-B052-AEFA3FAD87B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3" y="1236387"/>
            <a:ext cx="560251" cy="555840"/>
          </a:xfrm>
          <a:prstGeom prst="rect">
            <a:avLst/>
          </a:prstGeom>
        </p:spPr>
      </p:pic>
      <p:pic>
        <p:nvPicPr>
          <p:cNvPr id="78" name="PICTURE">
            <a:extLst>
              <a:ext uri="{FF2B5EF4-FFF2-40B4-BE49-F238E27FC236}">
                <a16:creationId xmlns:a16="http://schemas.microsoft.com/office/drawing/2014/main" id="{3C9FEF29-5154-4CDA-A832-70C2D75FE2BA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24" y="853958"/>
            <a:ext cx="1115352" cy="164022"/>
          </a:xfrm>
          <a:prstGeom prst="rect">
            <a:avLst/>
          </a:prstGeom>
        </p:spPr>
      </p:pic>
      <p:pic>
        <p:nvPicPr>
          <p:cNvPr id="79" name="PICTURE">
            <a:extLst>
              <a:ext uri="{FF2B5EF4-FFF2-40B4-BE49-F238E27FC236}">
                <a16:creationId xmlns:a16="http://schemas.microsoft.com/office/drawing/2014/main" id="{BBA15AA3-8EA5-4BD6-B687-D3EFCC6DBC71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99" y="2110463"/>
            <a:ext cx="602351" cy="274337"/>
          </a:xfrm>
          <a:prstGeom prst="rect">
            <a:avLst/>
          </a:prstGeom>
        </p:spPr>
      </p:pic>
      <p:pic>
        <p:nvPicPr>
          <p:cNvPr id="80" name="PICTURE">
            <a:extLst>
              <a:ext uri="{FF2B5EF4-FFF2-40B4-BE49-F238E27FC236}">
                <a16:creationId xmlns:a16="http://schemas.microsoft.com/office/drawing/2014/main" id="{38580602-600D-4033-8C4A-01749A32283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209800"/>
            <a:ext cx="268750" cy="175000"/>
          </a:xfrm>
          <a:prstGeom prst="rect">
            <a:avLst/>
          </a:prstGeom>
        </p:spPr>
      </p:pic>
      <p:pic>
        <p:nvPicPr>
          <p:cNvPr id="81" name="PICTURE">
            <a:extLst>
              <a:ext uri="{FF2B5EF4-FFF2-40B4-BE49-F238E27FC236}">
                <a16:creationId xmlns:a16="http://schemas.microsoft.com/office/drawing/2014/main" id="{1EC0289A-5664-4348-8895-3BD4734086B1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39" y="2712808"/>
            <a:ext cx="554896" cy="140480"/>
          </a:xfrm>
          <a:prstGeom prst="rect">
            <a:avLst/>
          </a:prstGeom>
        </p:spPr>
      </p:pic>
      <p:pic>
        <p:nvPicPr>
          <p:cNvPr id="82" name="PICTURE">
            <a:extLst>
              <a:ext uri="{FF2B5EF4-FFF2-40B4-BE49-F238E27FC236}">
                <a16:creationId xmlns:a16="http://schemas.microsoft.com/office/drawing/2014/main" id="{B2394F30-E8D4-4A80-B8A0-ADD2E1A3518C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928" y="810979"/>
            <a:ext cx="1184690" cy="354185"/>
          </a:xfrm>
          <a:prstGeom prst="rect">
            <a:avLst/>
          </a:prstGeom>
        </p:spPr>
      </p:pic>
      <p:pic>
        <p:nvPicPr>
          <p:cNvPr id="83" name="PICTURE">
            <a:extLst>
              <a:ext uri="{FF2B5EF4-FFF2-40B4-BE49-F238E27FC236}">
                <a16:creationId xmlns:a16="http://schemas.microsoft.com/office/drawing/2014/main" id="{6E4FB7C3-408B-4945-9B54-C7085515FC9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140" y="2118944"/>
            <a:ext cx="550975" cy="146926"/>
          </a:xfrm>
          <a:prstGeom prst="rect">
            <a:avLst/>
          </a:prstGeom>
        </p:spPr>
      </p:pic>
      <p:pic>
        <p:nvPicPr>
          <p:cNvPr id="87" name="PICTURE">
            <a:extLst>
              <a:ext uri="{FF2B5EF4-FFF2-40B4-BE49-F238E27FC236}">
                <a16:creationId xmlns:a16="http://schemas.microsoft.com/office/drawing/2014/main" id="{81A1C031-071E-41D4-91B2-44106E07740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88" y="1231403"/>
            <a:ext cx="769579" cy="212591"/>
          </a:xfrm>
          <a:prstGeom prst="rect">
            <a:avLst/>
          </a:prstGeom>
        </p:spPr>
      </p:pic>
      <p:pic>
        <p:nvPicPr>
          <p:cNvPr id="88" name="PICTURE">
            <a:extLst>
              <a:ext uri="{FF2B5EF4-FFF2-40B4-BE49-F238E27FC236}">
                <a16:creationId xmlns:a16="http://schemas.microsoft.com/office/drawing/2014/main" id="{5E0AC095-67EE-4564-ACBE-D7FAC1531FE9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74" y="1337293"/>
            <a:ext cx="769579" cy="212591"/>
          </a:xfrm>
          <a:prstGeom prst="rect">
            <a:avLst/>
          </a:prstGeom>
        </p:spPr>
      </p:pic>
      <p:sp useBgFill="1">
        <p:nvSpPr>
          <p:cNvPr id="89" name="RECTANGLE">
            <a:extLst>
              <a:ext uri="{FF2B5EF4-FFF2-40B4-BE49-F238E27FC236}">
                <a16:creationId xmlns:a16="http://schemas.microsoft.com/office/drawing/2014/main" id="{48D5370B-4CCA-4840-B213-D3B25392AF21}"/>
              </a:ext>
            </a:extLst>
          </p:cNvPr>
          <p:cNvSpPr/>
          <p:nvPr/>
        </p:nvSpPr>
        <p:spPr>
          <a:xfrm>
            <a:off x="3540902" y="4865284"/>
            <a:ext cx="5812647" cy="865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">
            <a:extLst>
              <a:ext uri="{FF2B5EF4-FFF2-40B4-BE49-F238E27FC236}">
                <a16:creationId xmlns:a16="http://schemas.microsoft.com/office/drawing/2014/main" id="{C55357DD-FE17-474D-BC0A-6B6AF1D7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99" y="5552949"/>
            <a:ext cx="36291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obster" panose="02000506000000020003" pitchFamily="2" charset="0"/>
              </a:rPr>
              <a:t>Your Sales</a:t>
            </a:r>
          </a:p>
        </p:txBody>
      </p:sp>
      <p:sp useBgFill="1">
        <p:nvSpPr>
          <p:cNvPr id="2" name="RECTANGLE">
            <a:extLst>
              <a:ext uri="{FF2B5EF4-FFF2-40B4-BE49-F238E27FC236}">
                <a16:creationId xmlns:a16="http://schemas.microsoft.com/office/drawing/2014/main" id="{B11347F8-5A9A-41F1-9F76-99A5D387605A}"/>
              </a:ext>
            </a:extLst>
          </p:cNvPr>
          <p:cNvSpPr/>
          <p:nvPr/>
        </p:nvSpPr>
        <p:spPr>
          <a:xfrm>
            <a:off x="0" y="4305968"/>
            <a:ext cx="3718327" cy="2552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21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3.75E-6 0.032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32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32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2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218 " pathEditMode="relative" ptsTypes="AA">
                                      <p:cBhvr>
                                        <p:cTn id="2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3.54167E-6 0.0321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0321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0.0321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0.032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39 -0.00047 L 0.04662 -0.00047 " pathEditMode="relative" rAng="0" ptsTypes="AA">
                                      <p:cBhvr>
                                        <p:cTn id="38" dur="3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xit" presetSubtype="2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xit" presetSubtype="8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accel="10000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accel="10000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68" grpId="2"/>
      <p:bldP spid="71" grpId="0"/>
      <p:bldP spid="71" grpId="1"/>
      <p:bldP spid="89" grpId="0" animBg="1"/>
      <p:bldP spid="90" grpId="0"/>
      <p:bldP spid="90" grpId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46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43" y="0"/>
            <a:ext cx="3207657" cy="2858309"/>
          </a:xfrm>
          <a:prstGeom prst="rect">
            <a:avLst/>
          </a:prstGeom>
        </p:spPr>
      </p:pic>
      <p:pic>
        <p:nvPicPr>
          <p:cNvPr id="47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0"/>
            <a:ext cx="4336544" cy="6273068"/>
          </a:xfrm>
          <a:prstGeom prst="rect">
            <a:avLst/>
          </a:prstGeom>
        </p:spPr>
      </p:pic>
      <p:pic>
        <p:nvPicPr>
          <p:cNvPr id="48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191001" cy="6203952"/>
          </a:xfrm>
          <a:prstGeom prst="rect">
            <a:avLst/>
          </a:prstGeom>
        </p:spPr>
      </p:pic>
      <p:pic>
        <p:nvPicPr>
          <p:cNvPr id="57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03" y="1050926"/>
            <a:ext cx="7402068" cy="10132334"/>
          </a:xfrm>
          <a:prstGeom prst="rect">
            <a:avLst/>
          </a:prstGeom>
        </p:spPr>
      </p:pic>
      <p:sp>
        <p:nvSpPr>
          <p:cNvPr id="61" name="AUTOSHAPE"/>
          <p:cNvSpPr>
            <a:spLocks noChangeAspect="1" noChangeArrowheads="1" noTextEdit="1"/>
          </p:cNvSpPr>
          <p:nvPr/>
        </p:nvSpPr>
        <p:spPr bwMode="auto">
          <a:xfrm>
            <a:off x="3819525" y="1050926"/>
            <a:ext cx="60102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"/>
          <p:cNvSpPr>
            <a:spLocks noChangeArrowheads="1"/>
          </p:cNvSpPr>
          <p:nvPr/>
        </p:nvSpPr>
        <p:spPr bwMode="auto">
          <a:xfrm>
            <a:off x="3982542" y="2136760"/>
            <a:ext cx="49005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AS IT GIVES CUSTOMERS BETTER INSIGHT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96A1D72A-A3A8-4D34-83B0-2B417991B6AB}"/>
              </a:ext>
            </a:extLst>
          </p:cNvPr>
          <p:cNvGrpSpPr/>
          <p:nvPr/>
        </p:nvGrpSpPr>
        <p:grpSpPr>
          <a:xfrm flipV="1">
            <a:off x="3589869" y="4306167"/>
            <a:ext cx="5159638" cy="45719"/>
            <a:chOff x="3841750" y="2116138"/>
            <a:chExt cx="3762375" cy="33338"/>
          </a:xfrm>
        </p:grpSpPr>
        <p:sp>
          <p:nvSpPr>
            <p:cNvPr id="65" name="FREEFORM"/>
            <p:cNvSpPr>
              <a:spLocks/>
            </p:cNvSpPr>
            <p:nvPr/>
          </p:nvSpPr>
          <p:spPr bwMode="auto">
            <a:xfrm>
              <a:off x="3841750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"/>
            <p:cNvSpPr>
              <a:spLocks noChangeArrowheads="1"/>
            </p:cNvSpPr>
            <p:nvPr/>
          </p:nvSpPr>
          <p:spPr bwMode="auto">
            <a:xfrm>
              <a:off x="3857625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"/>
            <p:cNvSpPr>
              <a:spLocks/>
            </p:cNvSpPr>
            <p:nvPr/>
          </p:nvSpPr>
          <p:spPr bwMode="auto">
            <a:xfrm>
              <a:off x="3890963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"/>
            <p:cNvSpPr>
              <a:spLocks/>
            </p:cNvSpPr>
            <p:nvPr/>
          </p:nvSpPr>
          <p:spPr bwMode="auto">
            <a:xfrm>
              <a:off x="4037013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3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3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"/>
            <p:cNvSpPr>
              <a:spLocks noChangeArrowheads="1"/>
            </p:cNvSpPr>
            <p:nvPr/>
          </p:nvSpPr>
          <p:spPr bwMode="auto">
            <a:xfrm>
              <a:off x="4052888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"/>
            <p:cNvSpPr>
              <a:spLocks/>
            </p:cNvSpPr>
            <p:nvPr/>
          </p:nvSpPr>
          <p:spPr bwMode="auto">
            <a:xfrm>
              <a:off x="4086225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0 w 10"/>
                <a:gd name="T3" fmla="*/ 21 h 21"/>
                <a:gd name="T4" fmla="*/ 1 w 10"/>
                <a:gd name="T5" fmla="*/ 20 h 21"/>
                <a:gd name="T6" fmla="*/ 2 w 10"/>
                <a:gd name="T7" fmla="*/ 20 h 21"/>
                <a:gd name="T8" fmla="*/ 3 w 10"/>
                <a:gd name="T9" fmla="*/ 20 h 21"/>
                <a:gd name="T10" fmla="*/ 4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7 w 10"/>
                <a:gd name="T19" fmla="*/ 17 h 21"/>
                <a:gd name="T20" fmla="*/ 8 w 10"/>
                <a:gd name="T21" fmla="*/ 16 h 21"/>
                <a:gd name="T22" fmla="*/ 8 w 10"/>
                <a:gd name="T23" fmla="*/ 15 h 21"/>
                <a:gd name="T24" fmla="*/ 9 w 10"/>
                <a:gd name="T25" fmla="*/ 14 h 21"/>
                <a:gd name="T26" fmla="*/ 9 w 10"/>
                <a:gd name="T27" fmla="*/ 13 h 21"/>
                <a:gd name="T28" fmla="*/ 9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9 w 10"/>
                <a:gd name="T37" fmla="*/ 8 h 21"/>
                <a:gd name="T38" fmla="*/ 9 w 10"/>
                <a:gd name="T39" fmla="*/ 7 h 21"/>
                <a:gd name="T40" fmla="*/ 9 w 10"/>
                <a:gd name="T41" fmla="*/ 6 h 21"/>
                <a:gd name="T42" fmla="*/ 8 w 10"/>
                <a:gd name="T43" fmla="*/ 6 h 21"/>
                <a:gd name="T44" fmla="*/ 8 w 10"/>
                <a:gd name="T45" fmla="*/ 5 h 21"/>
                <a:gd name="T46" fmla="*/ 7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4 w 10"/>
                <a:gd name="T55" fmla="*/ 1 h 21"/>
                <a:gd name="T56" fmla="*/ 3 w 10"/>
                <a:gd name="T57" fmla="*/ 1 h 21"/>
                <a:gd name="T58" fmla="*/ 2 w 10"/>
                <a:gd name="T59" fmla="*/ 0 h 21"/>
                <a:gd name="T60" fmla="*/ 1 w 10"/>
                <a:gd name="T61" fmla="*/ 0 h 21"/>
                <a:gd name="T62" fmla="*/ 0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0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9" y="7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"/>
            <p:cNvSpPr>
              <a:spLocks/>
            </p:cNvSpPr>
            <p:nvPr/>
          </p:nvSpPr>
          <p:spPr bwMode="auto">
            <a:xfrm>
              <a:off x="4230688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6 w 10"/>
                <a:gd name="T11" fmla="*/ 1 h 21"/>
                <a:gd name="T12" fmla="*/ 5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3 w 10"/>
                <a:gd name="T19" fmla="*/ 4 h 21"/>
                <a:gd name="T20" fmla="*/ 2 w 10"/>
                <a:gd name="T21" fmla="*/ 5 h 21"/>
                <a:gd name="T22" fmla="*/ 2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1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1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2 w 10"/>
                <a:gd name="T43" fmla="*/ 15 h 21"/>
                <a:gd name="T44" fmla="*/ 2 w 10"/>
                <a:gd name="T45" fmla="*/ 16 h 21"/>
                <a:gd name="T46" fmla="*/ 3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5 w 10"/>
                <a:gd name="T53" fmla="*/ 19 h 21"/>
                <a:gd name="T54" fmla="*/ 6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"/>
            <p:cNvSpPr>
              <a:spLocks noChangeArrowheads="1"/>
            </p:cNvSpPr>
            <p:nvPr/>
          </p:nvSpPr>
          <p:spPr bwMode="auto">
            <a:xfrm>
              <a:off x="4246563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"/>
            <p:cNvSpPr>
              <a:spLocks/>
            </p:cNvSpPr>
            <p:nvPr/>
          </p:nvSpPr>
          <p:spPr bwMode="auto">
            <a:xfrm>
              <a:off x="4279900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"/>
            <p:cNvSpPr>
              <a:spLocks/>
            </p:cNvSpPr>
            <p:nvPr/>
          </p:nvSpPr>
          <p:spPr bwMode="auto">
            <a:xfrm>
              <a:off x="4425950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"/>
            <p:cNvSpPr>
              <a:spLocks noChangeArrowheads="1"/>
            </p:cNvSpPr>
            <p:nvPr/>
          </p:nvSpPr>
          <p:spPr bwMode="auto">
            <a:xfrm>
              <a:off x="4441825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"/>
            <p:cNvSpPr>
              <a:spLocks/>
            </p:cNvSpPr>
            <p:nvPr/>
          </p:nvSpPr>
          <p:spPr bwMode="auto">
            <a:xfrm>
              <a:off x="4475163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7 w 10"/>
                <a:gd name="T19" fmla="*/ 17 h 21"/>
                <a:gd name="T20" fmla="*/ 8 w 10"/>
                <a:gd name="T21" fmla="*/ 16 h 21"/>
                <a:gd name="T22" fmla="*/ 8 w 10"/>
                <a:gd name="T23" fmla="*/ 15 h 21"/>
                <a:gd name="T24" fmla="*/ 9 w 10"/>
                <a:gd name="T25" fmla="*/ 14 h 21"/>
                <a:gd name="T26" fmla="*/ 9 w 10"/>
                <a:gd name="T27" fmla="*/ 13 h 21"/>
                <a:gd name="T28" fmla="*/ 9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9 w 10"/>
                <a:gd name="T37" fmla="*/ 8 h 21"/>
                <a:gd name="T38" fmla="*/ 9 w 10"/>
                <a:gd name="T39" fmla="*/ 7 h 21"/>
                <a:gd name="T40" fmla="*/ 9 w 10"/>
                <a:gd name="T41" fmla="*/ 6 h 21"/>
                <a:gd name="T42" fmla="*/ 8 w 10"/>
                <a:gd name="T43" fmla="*/ 6 h 21"/>
                <a:gd name="T44" fmla="*/ 8 w 10"/>
                <a:gd name="T45" fmla="*/ 5 h 21"/>
                <a:gd name="T46" fmla="*/ 7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9" y="7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"/>
            <p:cNvSpPr>
              <a:spLocks/>
            </p:cNvSpPr>
            <p:nvPr/>
          </p:nvSpPr>
          <p:spPr bwMode="auto">
            <a:xfrm>
              <a:off x="4619625" y="2116138"/>
              <a:ext cx="17463" cy="33338"/>
            </a:xfrm>
            <a:custGeom>
              <a:avLst/>
              <a:gdLst>
                <a:gd name="T0" fmla="*/ 11 w 11"/>
                <a:gd name="T1" fmla="*/ 0 h 21"/>
                <a:gd name="T2" fmla="*/ 10 w 11"/>
                <a:gd name="T3" fmla="*/ 0 h 21"/>
                <a:gd name="T4" fmla="*/ 9 w 11"/>
                <a:gd name="T5" fmla="*/ 0 h 21"/>
                <a:gd name="T6" fmla="*/ 8 w 11"/>
                <a:gd name="T7" fmla="*/ 0 h 21"/>
                <a:gd name="T8" fmla="*/ 7 w 11"/>
                <a:gd name="T9" fmla="*/ 1 h 21"/>
                <a:gd name="T10" fmla="*/ 6 w 11"/>
                <a:gd name="T11" fmla="*/ 1 h 21"/>
                <a:gd name="T12" fmla="*/ 5 w 11"/>
                <a:gd name="T13" fmla="*/ 2 h 21"/>
                <a:gd name="T14" fmla="*/ 4 w 11"/>
                <a:gd name="T15" fmla="*/ 2 h 21"/>
                <a:gd name="T16" fmla="*/ 3 w 11"/>
                <a:gd name="T17" fmla="*/ 3 h 21"/>
                <a:gd name="T18" fmla="*/ 3 w 11"/>
                <a:gd name="T19" fmla="*/ 4 h 21"/>
                <a:gd name="T20" fmla="*/ 2 w 11"/>
                <a:gd name="T21" fmla="*/ 5 h 21"/>
                <a:gd name="T22" fmla="*/ 2 w 11"/>
                <a:gd name="T23" fmla="*/ 6 h 21"/>
                <a:gd name="T24" fmla="*/ 1 w 11"/>
                <a:gd name="T25" fmla="*/ 6 h 21"/>
                <a:gd name="T26" fmla="*/ 1 w 11"/>
                <a:gd name="T27" fmla="*/ 7 h 21"/>
                <a:gd name="T28" fmla="*/ 0 w 11"/>
                <a:gd name="T29" fmla="*/ 8 h 21"/>
                <a:gd name="T30" fmla="*/ 0 w 11"/>
                <a:gd name="T31" fmla="*/ 10 h 21"/>
                <a:gd name="T32" fmla="*/ 0 w 11"/>
                <a:gd name="T33" fmla="*/ 10 h 21"/>
                <a:gd name="T34" fmla="*/ 0 w 11"/>
                <a:gd name="T35" fmla="*/ 11 h 21"/>
                <a:gd name="T36" fmla="*/ 0 w 11"/>
                <a:gd name="T37" fmla="*/ 12 h 21"/>
                <a:gd name="T38" fmla="*/ 1 w 11"/>
                <a:gd name="T39" fmla="*/ 13 h 21"/>
                <a:gd name="T40" fmla="*/ 1 w 11"/>
                <a:gd name="T41" fmla="*/ 14 h 21"/>
                <a:gd name="T42" fmla="*/ 2 w 11"/>
                <a:gd name="T43" fmla="*/ 15 h 21"/>
                <a:gd name="T44" fmla="*/ 2 w 11"/>
                <a:gd name="T45" fmla="*/ 16 h 21"/>
                <a:gd name="T46" fmla="*/ 3 w 11"/>
                <a:gd name="T47" fmla="*/ 17 h 21"/>
                <a:gd name="T48" fmla="*/ 3 w 11"/>
                <a:gd name="T49" fmla="*/ 18 h 21"/>
                <a:gd name="T50" fmla="*/ 4 w 11"/>
                <a:gd name="T51" fmla="*/ 18 h 21"/>
                <a:gd name="T52" fmla="*/ 5 w 11"/>
                <a:gd name="T53" fmla="*/ 19 h 21"/>
                <a:gd name="T54" fmla="*/ 6 w 11"/>
                <a:gd name="T55" fmla="*/ 19 h 21"/>
                <a:gd name="T56" fmla="*/ 7 w 11"/>
                <a:gd name="T57" fmla="*/ 20 h 21"/>
                <a:gd name="T58" fmla="*/ 8 w 11"/>
                <a:gd name="T59" fmla="*/ 20 h 21"/>
                <a:gd name="T60" fmla="*/ 9 w 11"/>
                <a:gd name="T61" fmla="*/ 20 h 21"/>
                <a:gd name="T62" fmla="*/ 10 w 11"/>
                <a:gd name="T63" fmla="*/ 21 h 21"/>
                <a:gd name="T64" fmla="*/ 11 w 11"/>
                <a:gd name="T65" fmla="*/ 21 h 21"/>
                <a:gd name="T66" fmla="*/ 11 w 11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11" y="0"/>
                  </a:move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10" y="21"/>
                  </a:lnTo>
                  <a:lnTo>
                    <a:pt x="11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"/>
            <p:cNvSpPr>
              <a:spLocks noChangeArrowheads="1"/>
            </p:cNvSpPr>
            <p:nvPr/>
          </p:nvSpPr>
          <p:spPr bwMode="auto">
            <a:xfrm>
              <a:off x="4637088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"/>
            <p:cNvSpPr>
              <a:spLocks/>
            </p:cNvSpPr>
            <p:nvPr/>
          </p:nvSpPr>
          <p:spPr bwMode="auto">
            <a:xfrm>
              <a:off x="4668838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6 w 10"/>
                <a:gd name="T13" fmla="*/ 19 h 21"/>
                <a:gd name="T14" fmla="*/ 7 w 10"/>
                <a:gd name="T15" fmla="*/ 18 h 21"/>
                <a:gd name="T16" fmla="*/ 8 w 10"/>
                <a:gd name="T17" fmla="*/ 18 h 21"/>
                <a:gd name="T18" fmla="*/ 8 w 10"/>
                <a:gd name="T19" fmla="*/ 17 h 21"/>
                <a:gd name="T20" fmla="*/ 9 w 10"/>
                <a:gd name="T21" fmla="*/ 16 h 21"/>
                <a:gd name="T22" fmla="*/ 9 w 10"/>
                <a:gd name="T23" fmla="*/ 15 h 21"/>
                <a:gd name="T24" fmla="*/ 10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10 w 10"/>
                <a:gd name="T41" fmla="*/ 6 h 21"/>
                <a:gd name="T42" fmla="*/ 9 w 10"/>
                <a:gd name="T43" fmla="*/ 6 h 21"/>
                <a:gd name="T44" fmla="*/ 9 w 10"/>
                <a:gd name="T45" fmla="*/ 5 h 21"/>
                <a:gd name="T46" fmla="*/ 8 w 10"/>
                <a:gd name="T47" fmla="*/ 4 h 21"/>
                <a:gd name="T48" fmla="*/ 8 w 10"/>
                <a:gd name="T49" fmla="*/ 3 h 21"/>
                <a:gd name="T50" fmla="*/ 7 w 10"/>
                <a:gd name="T51" fmla="*/ 2 h 21"/>
                <a:gd name="T52" fmla="*/ 6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"/>
            <p:cNvSpPr>
              <a:spLocks/>
            </p:cNvSpPr>
            <p:nvPr/>
          </p:nvSpPr>
          <p:spPr bwMode="auto">
            <a:xfrm>
              <a:off x="4814888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"/>
            <p:cNvSpPr>
              <a:spLocks noChangeArrowheads="1"/>
            </p:cNvSpPr>
            <p:nvPr/>
          </p:nvSpPr>
          <p:spPr bwMode="auto">
            <a:xfrm>
              <a:off x="4830763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"/>
            <p:cNvSpPr>
              <a:spLocks/>
            </p:cNvSpPr>
            <p:nvPr/>
          </p:nvSpPr>
          <p:spPr bwMode="auto">
            <a:xfrm>
              <a:off x="4864100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"/>
            <p:cNvSpPr>
              <a:spLocks/>
            </p:cNvSpPr>
            <p:nvPr/>
          </p:nvSpPr>
          <p:spPr bwMode="auto">
            <a:xfrm>
              <a:off x="5010150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"/>
            <p:cNvSpPr>
              <a:spLocks noChangeArrowheads="1"/>
            </p:cNvSpPr>
            <p:nvPr/>
          </p:nvSpPr>
          <p:spPr bwMode="auto">
            <a:xfrm>
              <a:off x="5026025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"/>
            <p:cNvSpPr>
              <a:spLocks/>
            </p:cNvSpPr>
            <p:nvPr/>
          </p:nvSpPr>
          <p:spPr bwMode="auto">
            <a:xfrm>
              <a:off x="5059363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1 w 10"/>
                <a:gd name="T5" fmla="*/ 20 h 21"/>
                <a:gd name="T6" fmla="*/ 2 w 10"/>
                <a:gd name="T7" fmla="*/ 20 h 21"/>
                <a:gd name="T8" fmla="*/ 3 w 10"/>
                <a:gd name="T9" fmla="*/ 20 h 21"/>
                <a:gd name="T10" fmla="*/ 4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6 w 10"/>
                <a:gd name="T17" fmla="*/ 18 h 21"/>
                <a:gd name="T18" fmla="*/ 7 w 10"/>
                <a:gd name="T19" fmla="*/ 17 h 21"/>
                <a:gd name="T20" fmla="*/ 8 w 10"/>
                <a:gd name="T21" fmla="*/ 16 h 21"/>
                <a:gd name="T22" fmla="*/ 8 w 10"/>
                <a:gd name="T23" fmla="*/ 15 h 21"/>
                <a:gd name="T24" fmla="*/ 9 w 10"/>
                <a:gd name="T25" fmla="*/ 14 h 21"/>
                <a:gd name="T26" fmla="*/ 9 w 10"/>
                <a:gd name="T27" fmla="*/ 13 h 21"/>
                <a:gd name="T28" fmla="*/ 9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9 w 10"/>
                <a:gd name="T37" fmla="*/ 8 h 21"/>
                <a:gd name="T38" fmla="*/ 9 w 10"/>
                <a:gd name="T39" fmla="*/ 7 h 21"/>
                <a:gd name="T40" fmla="*/ 9 w 10"/>
                <a:gd name="T41" fmla="*/ 6 h 21"/>
                <a:gd name="T42" fmla="*/ 8 w 10"/>
                <a:gd name="T43" fmla="*/ 6 h 21"/>
                <a:gd name="T44" fmla="*/ 8 w 10"/>
                <a:gd name="T45" fmla="*/ 5 h 21"/>
                <a:gd name="T46" fmla="*/ 7 w 10"/>
                <a:gd name="T47" fmla="*/ 4 h 21"/>
                <a:gd name="T48" fmla="*/ 6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4 w 10"/>
                <a:gd name="T55" fmla="*/ 1 h 21"/>
                <a:gd name="T56" fmla="*/ 3 w 10"/>
                <a:gd name="T57" fmla="*/ 1 h 21"/>
                <a:gd name="T58" fmla="*/ 2 w 10"/>
                <a:gd name="T59" fmla="*/ 0 h 21"/>
                <a:gd name="T60" fmla="*/ 1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7" y="17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9" y="7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5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"/>
            <p:cNvSpPr>
              <a:spLocks/>
            </p:cNvSpPr>
            <p:nvPr/>
          </p:nvSpPr>
          <p:spPr bwMode="auto">
            <a:xfrm>
              <a:off x="5203825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8 w 10"/>
                <a:gd name="T7" fmla="*/ 0 h 21"/>
                <a:gd name="T8" fmla="*/ 7 w 10"/>
                <a:gd name="T9" fmla="*/ 1 h 21"/>
                <a:gd name="T10" fmla="*/ 6 w 10"/>
                <a:gd name="T11" fmla="*/ 1 h 21"/>
                <a:gd name="T12" fmla="*/ 5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3 w 10"/>
                <a:gd name="T19" fmla="*/ 4 h 21"/>
                <a:gd name="T20" fmla="*/ 2 w 10"/>
                <a:gd name="T21" fmla="*/ 5 h 21"/>
                <a:gd name="T22" fmla="*/ 2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2 w 10"/>
                <a:gd name="T43" fmla="*/ 15 h 21"/>
                <a:gd name="T44" fmla="*/ 2 w 10"/>
                <a:gd name="T45" fmla="*/ 16 h 21"/>
                <a:gd name="T46" fmla="*/ 3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5 w 10"/>
                <a:gd name="T53" fmla="*/ 19 h 21"/>
                <a:gd name="T54" fmla="*/ 6 w 10"/>
                <a:gd name="T55" fmla="*/ 19 h 21"/>
                <a:gd name="T56" fmla="*/ 7 w 10"/>
                <a:gd name="T57" fmla="*/ 20 h 21"/>
                <a:gd name="T58" fmla="*/ 8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"/>
            <p:cNvSpPr>
              <a:spLocks noChangeArrowheads="1"/>
            </p:cNvSpPr>
            <p:nvPr/>
          </p:nvSpPr>
          <p:spPr bwMode="auto">
            <a:xfrm>
              <a:off x="5219700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"/>
            <p:cNvSpPr>
              <a:spLocks/>
            </p:cNvSpPr>
            <p:nvPr/>
          </p:nvSpPr>
          <p:spPr bwMode="auto">
            <a:xfrm>
              <a:off x="5253038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"/>
            <p:cNvSpPr>
              <a:spLocks/>
            </p:cNvSpPr>
            <p:nvPr/>
          </p:nvSpPr>
          <p:spPr bwMode="auto">
            <a:xfrm>
              <a:off x="5399088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"/>
            <p:cNvSpPr>
              <a:spLocks noChangeArrowheads="1"/>
            </p:cNvSpPr>
            <p:nvPr/>
          </p:nvSpPr>
          <p:spPr bwMode="auto">
            <a:xfrm>
              <a:off x="5414963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"/>
            <p:cNvSpPr>
              <a:spLocks/>
            </p:cNvSpPr>
            <p:nvPr/>
          </p:nvSpPr>
          <p:spPr bwMode="auto">
            <a:xfrm>
              <a:off x="5446713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2 w 11"/>
                <a:gd name="T3" fmla="*/ 21 h 21"/>
                <a:gd name="T4" fmla="*/ 3 w 11"/>
                <a:gd name="T5" fmla="*/ 20 h 21"/>
                <a:gd name="T6" fmla="*/ 4 w 11"/>
                <a:gd name="T7" fmla="*/ 20 h 21"/>
                <a:gd name="T8" fmla="*/ 5 w 11"/>
                <a:gd name="T9" fmla="*/ 20 h 21"/>
                <a:gd name="T10" fmla="*/ 6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8 w 11"/>
                <a:gd name="T17" fmla="*/ 18 h 21"/>
                <a:gd name="T18" fmla="*/ 8 w 11"/>
                <a:gd name="T19" fmla="*/ 17 h 21"/>
                <a:gd name="T20" fmla="*/ 9 w 11"/>
                <a:gd name="T21" fmla="*/ 16 h 21"/>
                <a:gd name="T22" fmla="*/ 9 w 11"/>
                <a:gd name="T23" fmla="*/ 15 h 21"/>
                <a:gd name="T24" fmla="*/ 10 w 11"/>
                <a:gd name="T25" fmla="*/ 14 h 21"/>
                <a:gd name="T26" fmla="*/ 10 w 11"/>
                <a:gd name="T27" fmla="*/ 13 h 21"/>
                <a:gd name="T28" fmla="*/ 10 w 11"/>
                <a:gd name="T29" fmla="*/ 12 h 21"/>
                <a:gd name="T30" fmla="*/ 11 w 11"/>
                <a:gd name="T31" fmla="*/ 11 h 21"/>
                <a:gd name="T32" fmla="*/ 11 w 11"/>
                <a:gd name="T33" fmla="*/ 10 h 21"/>
                <a:gd name="T34" fmla="*/ 11 w 11"/>
                <a:gd name="T35" fmla="*/ 10 h 21"/>
                <a:gd name="T36" fmla="*/ 10 w 11"/>
                <a:gd name="T37" fmla="*/ 8 h 21"/>
                <a:gd name="T38" fmla="*/ 10 w 11"/>
                <a:gd name="T39" fmla="*/ 7 h 21"/>
                <a:gd name="T40" fmla="*/ 10 w 11"/>
                <a:gd name="T41" fmla="*/ 6 h 21"/>
                <a:gd name="T42" fmla="*/ 9 w 11"/>
                <a:gd name="T43" fmla="*/ 6 h 21"/>
                <a:gd name="T44" fmla="*/ 9 w 11"/>
                <a:gd name="T45" fmla="*/ 5 h 21"/>
                <a:gd name="T46" fmla="*/ 8 w 11"/>
                <a:gd name="T47" fmla="*/ 4 h 21"/>
                <a:gd name="T48" fmla="*/ 8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6 w 11"/>
                <a:gd name="T55" fmla="*/ 1 h 21"/>
                <a:gd name="T56" fmla="*/ 5 w 11"/>
                <a:gd name="T57" fmla="*/ 1 h 21"/>
                <a:gd name="T58" fmla="*/ 4 w 11"/>
                <a:gd name="T59" fmla="*/ 0 h 21"/>
                <a:gd name="T60" fmla="*/ 3 w 11"/>
                <a:gd name="T61" fmla="*/ 0 h 21"/>
                <a:gd name="T62" fmla="*/ 2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2" y="21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"/>
            <p:cNvSpPr>
              <a:spLocks/>
            </p:cNvSpPr>
            <p:nvPr/>
          </p:nvSpPr>
          <p:spPr bwMode="auto">
            <a:xfrm>
              <a:off x="5592763" y="2116138"/>
              <a:ext cx="17463" cy="33338"/>
            </a:xfrm>
            <a:custGeom>
              <a:avLst/>
              <a:gdLst>
                <a:gd name="T0" fmla="*/ 11 w 11"/>
                <a:gd name="T1" fmla="*/ 0 h 21"/>
                <a:gd name="T2" fmla="*/ 10 w 11"/>
                <a:gd name="T3" fmla="*/ 0 h 21"/>
                <a:gd name="T4" fmla="*/ 9 w 11"/>
                <a:gd name="T5" fmla="*/ 0 h 21"/>
                <a:gd name="T6" fmla="*/ 8 w 11"/>
                <a:gd name="T7" fmla="*/ 0 h 21"/>
                <a:gd name="T8" fmla="*/ 7 w 11"/>
                <a:gd name="T9" fmla="*/ 1 h 21"/>
                <a:gd name="T10" fmla="*/ 6 w 11"/>
                <a:gd name="T11" fmla="*/ 1 h 21"/>
                <a:gd name="T12" fmla="*/ 5 w 11"/>
                <a:gd name="T13" fmla="*/ 2 h 21"/>
                <a:gd name="T14" fmla="*/ 4 w 11"/>
                <a:gd name="T15" fmla="*/ 2 h 21"/>
                <a:gd name="T16" fmla="*/ 3 w 11"/>
                <a:gd name="T17" fmla="*/ 3 h 21"/>
                <a:gd name="T18" fmla="*/ 3 w 11"/>
                <a:gd name="T19" fmla="*/ 4 h 21"/>
                <a:gd name="T20" fmla="*/ 2 w 11"/>
                <a:gd name="T21" fmla="*/ 5 h 21"/>
                <a:gd name="T22" fmla="*/ 2 w 11"/>
                <a:gd name="T23" fmla="*/ 6 h 21"/>
                <a:gd name="T24" fmla="*/ 1 w 11"/>
                <a:gd name="T25" fmla="*/ 6 h 21"/>
                <a:gd name="T26" fmla="*/ 1 w 11"/>
                <a:gd name="T27" fmla="*/ 7 h 21"/>
                <a:gd name="T28" fmla="*/ 0 w 11"/>
                <a:gd name="T29" fmla="*/ 8 h 21"/>
                <a:gd name="T30" fmla="*/ 0 w 11"/>
                <a:gd name="T31" fmla="*/ 10 h 21"/>
                <a:gd name="T32" fmla="*/ 0 w 11"/>
                <a:gd name="T33" fmla="*/ 10 h 21"/>
                <a:gd name="T34" fmla="*/ 0 w 11"/>
                <a:gd name="T35" fmla="*/ 11 h 21"/>
                <a:gd name="T36" fmla="*/ 0 w 11"/>
                <a:gd name="T37" fmla="*/ 12 h 21"/>
                <a:gd name="T38" fmla="*/ 1 w 11"/>
                <a:gd name="T39" fmla="*/ 13 h 21"/>
                <a:gd name="T40" fmla="*/ 1 w 11"/>
                <a:gd name="T41" fmla="*/ 14 h 21"/>
                <a:gd name="T42" fmla="*/ 2 w 11"/>
                <a:gd name="T43" fmla="*/ 15 h 21"/>
                <a:gd name="T44" fmla="*/ 2 w 11"/>
                <a:gd name="T45" fmla="*/ 16 h 21"/>
                <a:gd name="T46" fmla="*/ 3 w 11"/>
                <a:gd name="T47" fmla="*/ 17 h 21"/>
                <a:gd name="T48" fmla="*/ 3 w 11"/>
                <a:gd name="T49" fmla="*/ 18 h 21"/>
                <a:gd name="T50" fmla="*/ 4 w 11"/>
                <a:gd name="T51" fmla="*/ 18 h 21"/>
                <a:gd name="T52" fmla="*/ 5 w 11"/>
                <a:gd name="T53" fmla="*/ 19 h 21"/>
                <a:gd name="T54" fmla="*/ 6 w 11"/>
                <a:gd name="T55" fmla="*/ 19 h 21"/>
                <a:gd name="T56" fmla="*/ 7 w 11"/>
                <a:gd name="T57" fmla="*/ 20 h 21"/>
                <a:gd name="T58" fmla="*/ 8 w 11"/>
                <a:gd name="T59" fmla="*/ 20 h 21"/>
                <a:gd name="T60" fmla="*/ 9 w 11"/>
                <a:gd name="T61" fmla="*/ 20 h 21"/>
                <a:gd name="T62" fmla="*/ 10 w 11"/>
                <a:gd name="T63" fmla="*/ 21 h 21"/>
                <a:gd name="T64" fmla="*/ 11 w 11"/>
                <a:gd name="T65" fmla="*/ 21 h 21"/>
                <a:gd name="T66" fmla="*/ 11 w 11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11" y="0"/>
                  </a:move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10" y="21"/>
                  </a:lnTo>
                  <a:lnTo>
                    <a:pt x="11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"/>
            <p:cNvSpPr>
              <a:spLocks noChangeArrowheads="1"/>
            </p:cNvSpPr>
            <p:nvPr/>
          </p:nvSpPr>
          <p:spPr bwMode="auto">
            <a:xfrm>
              <a:off x="5610225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"/>
            <p:cNvSpPr>
              <a:spLocks/>
            </p:cNvSpPr>
            <p:nvPr/>
          </p:nvSpPr>
          <p:spPr bwMode="auto">
            <a:xfrm>
              <a:off x="5641975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1 w 11"/>
                <a:gd name="T3" fmla="*/ 21 h 21"/>
                <a:gd name="T4" fmla="*/ 2 w 11"/>
                <a:gd name="T5" fmla="*/ 20 h 21"/>
                <a:gd name="T6" fmla="*/ 3 w 11"/>
                <a:gd name="T7" fmla="*/ 20 h 21"/>
                <a:gd name="T8" fmla="*/ 4 w 11"/>
                <a:gd name="T9" fmla="*/ 20 h 21"/>
                <a:gd name="T10" fmla="*/ 5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7 w 11"/>
                <a:gd name="T17" fmla="*/ 18 h 21"/>
                <a:gd name="T18" fmla="*/ 8 w 11"/>
                <a:gd name="T19" fmla="*/ 17 h 21"/>
                <a:gd name="T20" fmla="*/ 9 w 11"/>
                <a:gd name="T21" fmla="*/ 16 h 21"/>
                <a:gd name="T22" fmla="*/ 9 w 11"/>
                <a:gd name="T23" fmla="*/ 15 h 21"/>
                <a:gd name="T24" fmla="*/ 10 w 11"/>
                <a:gd name="T25" fmla="*/ 14 h 21"/>
                <a:gd name="T26" fmla="*/ 10 w 11"/>
                <a:gd name="T27" fmla="*/ 13 h 21"/>
                <a:gd name="T28" fmla="*/ 10 w 11"/>
                <a:gd name="T29" fmla="*/ 12 h 21"/>
                <a:gd name="T30" fmla="*/ 11 w 11"/>
                <a:gd name="T31" fmla="*/ 11 h 21"/>
                <a:gd name="T32" fmla="*/ 11 w 11"/>
                <a:gd name="T33" fmla="*/ 10 h 21"/>
                <a:gd name="T34" fmla="*/ 11 w 11"/>
                <a:gd name="T35" fmla="*/ 10 h 21"/>
                <a:gd name="T36" fmla="*/ 10 w 11"/>
                <a:gd name="T37" fmla="*/ 8 h 21"/>
                <a:gd name="T38" fmla="*/ 10 w 11"/>
                <a:gd name="T39" fmla="*/ 7 h 21"/>
                <a:gd name="T40" fmla="*/ 10 w 11"/>
                <a:gd name="T41" fmla="*/ 6 h 21"/>
                <a:gd name="T42" fmla="*/ 9 w 11"/>
                <a:gd name="T43" fmla="*/ 6 h 21"/>
                <a:gd name="T44" fmla="*/ 9 w 11"/>
                <a:gd name="T45" fmla="*/ 5 h 21"/>
                <a:gd name="T46" fmla="*/ 8 w 11"/>
                <a:gd name="T47" fmla="*/ 4 h 21"/>
                <a:gd name="T48" fmla="*/ 7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5 w 11"/>
                <a:gd name="T55" fmla="*/ 1 h 21"/>
                <a:gd name="T56" fmla="*/ 4 w 11"/>
                <a:gd name="T57" fmla="*/ 1 h 21"/>
                <a:gd name="T58" fmla="*/ 3 w 11"/>
                <a:gd name="T59" fmla="*/ 0 h 21"/>
                <a:gd name="T60" fmla="*/ 2 w 11"/>
                <a:gd name="T61" fmla="*/ 0 h 21"/>
                <a:gd name="T62" fmla="*/ 1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"/>
            <p:cNvSpPr>
              <a:spLocks/>
            </p:cNvSpPr>
            <p:nvPr/>
          </p:nvSpPr>
          <p:spPr bwMode="auto">
            <a:xfrm>
              <a:off x="5788025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3 w 10"/>
                <a:gd name="T19" fmla="*/ 4 h 21"/>
                <a:gd name="T20" fmla="*/ 2 w 10"/>
                <a:gd name="T21" fmla="*/ 5 h 21"/>
                <a:gd name="T22" fmla="*/ 2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2 w 10"/>
                <a:gd name="T43" fmla="*/ 15 h 21"/>
                <a:gd name="T44" fmla="*/ 2 w 10"/>
                <a:gd name="T45" fmla="*/ 16 h 21"/>
                <a:gd name="T46" fmla="*/ 3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"/>
            <p:cNvSpPr>
              <a:spLocks noChangeArrowheads="1"/>
            </p:cNvSpPr>
            <p:nvPr/>
          </p:nvSpPr>
          <p:spPr bwMode="auto">
            <a:xfrm>
              <a:off x="5803900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"/>
            <p:cNvSpPr>
              <a:spLocks/>
            </p:cNvSpPr>
            <p:nvPr/>
          </p:nvSpPr>
          <p:spPr bwMode="auto">
            <a:xfrm>
              <a:off x="5837238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"/>
            <p:cNvSpPr>
              <a:spLocks/>
            </p:cNvSpPr>
            <p:nvPr/>
          </p:nvSpPr>
          <p:spPr bwMode="auto">
            <a:xfrm>
              <a:off x="5983288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"/>
            <p:cNvSpPr>
              <a:spLocks noChangeArrowheads="1"/>
            </p:cNvSpPr>
            <p:nvPr/>
          </p:nvSpPr>
          <p:spPr bwMode="auto">
            <a:xfrm>
              <a:off x="5999163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"/>
            <p:cNvSpPr>
              <a:spLocks/>
            </p:cNvSpPr>
            <p:nvPr/>
          </p:nvSpPr>
          <p:spPr bwMode="auto">
            <a:xfrm>
              <a:off x="6030913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2 w 11"/>
                <a:gd name="T3" fmla="*/ 21 h 21"/>
                <a:gd name="T4" fmla="*/ 3 w 11"/>
                <a:gd name="T5" fmla="*/ 20 h 21"/>
                <a:gd name="T6" fmla="*/ 3 w 11"/>
                <a:gd name="T7" fmla="*/ 20 h 21"/>
                <a:gd name="T8" fmla="*/ 4 w 11"/>
                <a:gd name="T9" fmla="*/ 20 h 21"/>
                <a:gd name="T10" fmla="*/ 5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7 w 11"/>
                <a:gd name="T17" fmla="*/ 18 h 21"/>
                <a:gd name="T18" fmla="*/ 8 w 11"/>
                <a:gd name="T19" fmla="*/ 17 h 21"/>
                <a:gd name="T20" fmla="*/ 9 w 11"/>
                <a:gd name="T21" fmla="*/ 16 h 21"/>
                <a:gd name="T22" fmla="*/ 9 w 11"/>
                <a:gd name="T23" fmla="*/ 15 h 21"/>
                <a:gd name="T24" fmla="*/ 10 w 11"/>
                <a:gd name="T25" fmla="*/ 14 h 21"/>
                <a:gd name="T26" fmla="*/ 10 w 11"/>
                <a:gd name="T27" fmla="*/ 13 h 21"/>
                <a:gd name="T28" fmla="*/ 10 w 11"/>
                <a:gd name="T29" fmla="*/ 12 h 21"/>
                <a:gd name="T30" fmla="*/ 10 w 11"/>
                <a:gd name="T31" fmla="*/ 11 h 21"/>
                <a:gd name="T32" fmla="*/ 11 w 11"/>
                <a:gd name="T33" fmla="*/ 10 h 21"/>
                <a:gd name="T34" fmla="*/ 10 w 11"/>
                <a:gd name="T35" fmla="*/ 10 h 21"/>
                <a:gd name="T36" fmla="*/ 10 w 11"/>
                <a:gd name="T37" fmla="*/ 8 h 21"/>
                <a:gd name="T38" fmla="*/ 10 w 11"/>
                <a:gd name="T39" fmla="*/ 7 h 21"/>
                <a:gd name="T40" fmla="*/ 10 w 11"/>
                <a:gd name="T41" fmla="*/ 6 h 21"/>
                <a:gd name="T42" fmla="*/ 9 w 11"/>
                <a:gd name="T43" fmla="*/ 6 h 21"/>
                <a:gd name="T44" fmla="*/ 9 w 11"/>
                <a:gd name="T45" fmla="*/ 5 h 21"/>
                <a:gd name="T46" fmla="*/ 8 w 11"/>
                <a:gd name="T47" fmla="*/ 4 h 21"/>
                <a:gd name="T48" fmla="*/ 7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5 w 11"/>
                <a:gd name="T55" fmla="*/ 1 h 21"/>
                <a:gd name="T56" fmla="*/ 4 w 11"/>
                <a:gd name="T57" fmla="*/ 1 h 21"/>
                <a:gd name="T58" fmla="*/ 3 w 11"/>
                <a:gd name="T59" fmla="*/ 0 h 21"/>
                <a:gd name="T60" fmla="*/ 3 w 11"/>
                <a:gd name="T61" fmla="*/ 0 h 21"/>
                <a:gd name="T62" fmla="*/ 2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2" y="21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"/>
            <p:cNvSpPr>
              <a:spLocks/>
            </p:cNvSpPr>
            <p:nvPr/>
          </p:nvSpPr>
          <p:spPr bwMode="auto">
            <a:xfrm>
              <a:off x="6176963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9 w 10"/>
                <a:gd name="T5" fmla="*/ 0 h 21"/>
                <a:gd name="T6" fmla="*/ 8 w 10"/>
                <a:gd name="T7" fmla="*/ 0 h 21"/>
                <a:gd name="T8" fmla="*/ 7 w 10"/>
                <a:gd name="T9" fmla="*/ 1 h 21"/>
                <a:gd name="T10" fmla="*/ 6 w 10"/>
                <a:gd name="T11" fmla="*/ 1 h 21"/>
                <a:gd name="T12" fmla="*/ 5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3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3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5 w 10"/>
                <a:gd name="T53" fmla="*/ 19 h 21"/>
                <a:gd name="T54" fmla="*/ 6 w 10"/>
                <a:gd name="T55" fmla="*/ 19 h 21"/>
                <a:gd name="T56" fmla="*/ 7 w 10"/>
                <a:gd name="T57" fmla="*/ 20 h 21"/>
                <a:gd name="T58" fmla="*/ 8 w 10"/>
                <a:gd name="T59" fmla="*/ 20 h 21"/>
                <a:gd name="T60" fmla="*/ 9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"/>
            <p:cNvSpPr>
              <a:spLocks noChangeArrowheads="1"/>
            </p:cNvSpPr>
            <p:nvPr/>
          </p:nvSpPr>
          <p:spPr bwMode="auto">
            <a:xfrm>
              <a:off x="6192838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"/>
            <p:cNvSpPr>
              <a:spLocks/>
            </p:cNvSpPr>
            <p:nvPr/>
          </p:nvSpPr>
          <p:spPr bwMode="auto">
            <a:xfrm>
              <a:off x="6226175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6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6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"/>
            <p:cNvSpPr>
              <a:spLocks/>
            </p:cNvSpPr>
            <p:nvPr/>
          </p:nvSpPr>
          <p:spPr bwMode="auto">
            <a:xfrm>
              <a:off x="6372225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"/>
            <p:cNvSpPr>
              <a:spLocks noChangeArrowheads="1"/>
            </p:cNvSpPr>
            <p:nvPr/>
          </p:nvSpPr>
          <p:spPr bwMode="auto">
            <a:xfrm>
              <a:off x="6388100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"/>
            <p:cNvSpPr>
              <a:spLocks/>
            </p:cNvSpPr>
            <p:nvPr/>
          </p:nvSpPr>
          <p:spPr bwMode="auto">
            <a:xfrm>
              <a:off x="6419850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2 w 11"/>
                <a:gd name="T3" fmla="*/ 21 h 21"/>
                <a:gd name="T4" fmla="*/ 3 w 11"/>
                <a:gd name="T5" fmla="*/ 20 h 21"/>
                <a:gd name="T6" fmla="*/ 4 w 11"/>
                <a:gd name="T7" fmla="*/ 20 h 21"/>
                <a:gd name="T8" fmla="*/ 5 w 11"/>
                <a:gd name="T9" fmla="*/ 20 h 21"/>
                <a:gd name="T10" fmla="*/ 5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8 w 11"/>
                <a:gd name="T17" fmla="*/ 18 h 21"/>
                <a:gd name="T18" fmla="*/ 9 w 11"/>
                <a:gd name="T19" fmla="*/ 17 h 21"/>
                <a:gd name="T20" fmla="*/ 9 w 11"/>
                <a:gd name="T21" fmla="*/ 16 h 21"/>
                <a:gd name="T22" fmla="*/ 10 w 11"/>
                <a:gd name="T23" fmla="*/ 15 h 21"/>
                <a:gd name="T24" fmla="*/ 10 w 11"/>
                <a:gd name="T25" fmla="*/ 14 h 21"/>
                <a:gd name="T26" fmla="*/ 10 w 11"/>
                <a:gd name="T27" fmla="*/ 13 h 21"/>
                <a:gd name="T28" fmla="*/ 10 w 11"/>
                <a:gd name="T29" fmla="*/ 12 h 21"/>
                <a:gd name="T30" fmla="*/ 10 w 11"/>
                <a:gd name="T31" fmla="*/ 11 h 21"/>
                <a:gd name="T32" fmla="*/ 11 w 11"/>
                <a:gd name="T33" fmla="*/ 10 h 21"/>
                <a:gd name="T34" fmla="*/ 10 w 11"/>
                <a:gd name="T35" fmla="*/ 10 h 21"/>
                <a:gd name="T36" fmla="*/ 10 w 11"/>
                <a:gd name="T37" fmla="*/ 8 h 21"/>
                <a:gd name="T38" fmla="*/ 10 w 11"/>
                <a:gd name="T39" fmla="*/ 7 h 21"/>
                <a:gd name="T40" fmla="*/ 10 w 11"/>
                <a:gd name="T41" fmla="*/ 6 h 21"/>
                <a:gd name="T42" fmla="*/ 10 w 11"/>
                <a:gd name="T43" fmla="*/ 6 h 21"/>
                <a:gd name="T44" fmla="*/ 9 w 11"/>
                <a:gd name="T45" fmla="*/ 5 h 21"/>
                <a:gd name="T46" fmla="*/ 9 w 11"/>
                <a:gd name="T47" fmla="*/ 4 h 21"/>
                <a:gd name="T48" fmla="*/ 8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5 w 11"/>
                <a:gd name="T55" fmla="*/ 1 h 21"/>
                <a:gd name="T56" fmla="*/ 5 w 11"/>
                <a:gd name="T57" fmla="*/ 1 h 21"/>
                <a:gd name="T58" fmla="*/ 4 w 11"/>
                <a:gd name="T59" fmla="*/ 0 h 21"/>
                <a:gd name="T60" fmla="*/ 3 w 11"/>
                <a:gd name="T61" fmla="*/ 0 h 21"/>
                <a:gd name="T62" fmla="*/ 2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2" y="21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"/>
            <p:cNvSpPr>
              <a:spLocks/>
            </p:cNvSpPr>
            <p:nvPr/>
          </p:nvSpPr>
          <p:spPr bwMode="auto">
            <a:xfrm>
              <a:off x="6567488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3 w 10"/>
                <a:gd name="T15" fmla="*/ 2 h 21"/>
                <a:gd name="T16" fmla="*/ 2 w 10"/>
                <a:gd name="T17" fmla="*/ 3 h 21"/>
                <a:gd name="T18" fmla="*/ 2 w 10"/>
                <a:gd name="T19" fmla="*/ 4 h 21"/>
                <a:gd name="T20" fmla="*/ 1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1 w 10"/>
                <a:gd name="T45" fmla="*/ 16 h 21"/>
                <a:gd name="T46" fmla="*/ 2 w 10"/>
                <a:gd name="T47" fmla="*/ 17 h 21"/>
                <a:gd name="T48" fmla="*/ 2 w 10"/>
                <a:gd name="T49" fmla="*/ 18 h 21"/>
                <a:gd name="T50" fmla="*/ 3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"/>
            <p:cNvSpPr>
              <a:spLocks noChangeArrowheads="1"/>
            </p:cNvSpPr>
            <p:nvPr/>
          </p:nvSpPr>
          <p:spPr bwMode="auto">
            <a:xfrm>
              <a:off x="6583363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"/>
            <p:cNvSpPr>
              <a:spLocks/>
            </p:cNvSpPr>
            <p:nvPr/>
          </p:nvSpPr>
          <p:spPr bwMode="auto">
            <a:xfrm>
              <a:off x="6615113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1 w 11"/>
                <a:gd name="T3" fmla="*/ 21 h 21"/>
                <a:gd name="T4" fmla="*/ 2 w 11"/>
                <a:gd name="T5" fmla="*/ 20 h 21"/>
                <a:gd name="T6" fmla="*/ 3 w 11"/>
                <a:gd name="T7" fmla="*/ 20 h 21"/>
                <a:gd name="T8" fmla="*/ 4 w 11"/>
                <a:gd name="T9" fmla="*/ 20 h 21"/>
                <a:gd name="T10" fmla="*/ 5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7 w 11"/>
                <a:gd name="T17" fmla="*/ 18 h 21"/>
                <a:gd name="T18" fmla="*/ 8 w 11"/>
                <a:gd name="T19" fmla="*/ 17 h 21"/>
                <a:gd name="T20" fmla="*/ 9 w 11"/>
                <a:gd name="T21" fmla="*/ 16 h 21"/>
                <a:gd name="T22" fmla="*/ 9 w 11"/>
                <a:gd name="T23" fmla="*/ 15 h 21"/>
                <a:gd name="T24" fmla="*/ 10 w 11"/>
                <a:gd name="T25" fmla="*/ 14 h 21"/>
                <a:gd name="T26" fmla="*/ 10 w 11"/>
                <a:gd name="T27" fmla="*/ 13 h 21"/>
                <a:gd name="T28" fmla="*/ 10 w 11"/>
                <a:gd name="T29" fmla="*/ 12 h 21"/>
                <a:gd name="T30" fmla="*/ 10 w 11"/>
                <a:gd name="T31" fmla="*/ 11 h 21"/>
                <a:gd name="T32" fmla="*/ 11 w 11"/>
                <a:gd name="T33" fmla="*/ 10 h 21"/>
                <a:gd name="T34" fmla="*/ 10 w 11"/>
                <a:gd name="T35" fmla="*/ 10 h 21"/>
                <a:gd name="T36" fmla="*/ 10 w 11"/>
                <a:gd name="T37" fmla="*/ 8 h 21"/>
                <a:gd name="T38" fmla="*/ 10 w 11"/>
                <a:gd name="T39" fmla="*/ 7 h 21"/>
                <a:gd name="T40" fmla="*/ 10 w 11"/>
                <a:gd name="T41" fmla="*/ 6 h 21"/>
                <a:gd name="T42" fmla="*/ 9 w 11"/>
                <a:gd name="T43" fmla="*/ 6 h 21"/>
                <a:gd name="T44" fmla="*/ 9 w 11"/>
                <a:gd name="T45" fmla="*/ 5 h 21"/>
                <a:gd name="T46" fmla="*/ 8 w 11"/>
                <a:gd name="T47" fmla="*/ 4 h 21"/>
                <a:gd name="T48" fmla="*/ 7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5 w 11"/>
                <a:gd name="T55" fmla="*/ 1 h 21"/>
                <a:gd name="T56" fmla="*/ 4 w 11"/>
                <a:gd name="T57" fmla="*/ 1 h 21"/>
                <a:gd name="T58" fmla="*/ 3 w 11"/>
                <a:gd name="T59" fmla="*/ 0 h 21"/>
                <a:gd name="T60" fmla="*/ 2 w 11"/>
                <a:gd name="T61" fmla="*/ 0 h 21"/>
                <a:gd name="T62" fmla="*/ 1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"/>
            <p:cNvSpPr>
              <a:spLocks/>
            </p:cNvSpPr>
            <p:nvPr/>
          </p:nvSpPr>
          <p:spPr bwMode="auto">
            <a:xfrm>
              <a:off x="6761163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3 w 10"/>
                <a:gd name="T19" fmla="*/ 4 h 21"/>
                <a:gd name="T20" fmla="*/ 2 w 10"/>
                <a:gd name="T21" fmla="*/ 5 h 21"/>
                <a:gd name="T22" fmla="*/ 1 w 10"/>
                <a:gd name="T23" fmla="*/ 6 h 21"/>
                <a:gd name="T24" fmla="*/ 1 w 10"/>
                <a:gd name="T25" fmla="*/ 6 h 21"/>
                <a:gd name="T26" fmla="*/ 1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1 w 10"/>
                <a:gd name="T39" fmla="*/ 13 h 21"/>
                <a:gd name="T40" fmla="*/ 1 w 10"/>
                <a:gd name="T41" fmla="*/ 14 h 21"/>
                <a:gd name="T42" fmla="*/ 1 w 10"/>
                <a:gd name="T43" fmla="*/ 15 h 21"/>
                <a:gd name="T44" fmla="*/ 2 w 10"/>
                <a:gd name="T45" fmla="*/ 16 h 21"/>
                <a:gd name="T46" fmla="*/ 3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"/>
            <p:cNvSpPr>
              <a:spLocks noChangeArrowheads="1"/>
            </p:cNvSpPr>
            <p:nvPr/>
          </p:nvSpPr>
          <p:spPr bwMode="auto">
            <a:xfrm>
              <a:off x="6777038" y="2116138"/>
              <a:ext cx="33338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"/>
            <p:cNvSpPr>
              <a:spLocks/>
            </p:cNvSpPr>
            <p:nvPr/>
          </p:nvSpPr>
          <p:spPr bwMode="auto">
            <a:xfrm>
              <a:off x="6810375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4 w 10"/>
                <a:gd name="T11" fmla="*/ 19 h 21"/>
                <a:gd name="T12" fmla="*/ 5 w 10"/>
                <a:gd name="T13" fmla="*/ 19 h 21"/>
                <a:gd name="T14" fmla="*/ 6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6 w 10"/>
                <a:gd name="T51" fmla="*/ 2 h 21"/>
                <a:gd name="T52" fmla="*/ 5 w 10"/>
                <a:gd name="T53" fmla="*/ 2 h 21"/>
                <a:gd name="T54" fmla="*/ 4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"/>
            <p:cNvSpPr>
              <a:spLocks/>
            </p:cNvSpPr>
            <p:nvPr/>
          </p:nvSpPr>
          <p:spPr bwMode="auto">
            <a:xfrm>
              <a:off x="6956425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4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1 w 10"/>
                <a:gd name="T21" fmla="*/ 5 h 21"/>
                <a:gd name="T22" fmla="*/ 1 w 10"/>
                <a:gd name="T23" fmla="*/ 6 h 21"/>
                <a:gd name="T24" fmla="*/ 0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0 w 10"/>
                <a:gd name="T41" fmla="*/ 14 h 21"/>
                <a:gd name="T42" fmla="*/ 1 w 10"/>
                <a:gd name="T43" fmla="*/ 15 h 21"/>
                <a:gd name="T44" fmla="*/ 1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4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"/>
            <p:cNvSpPr>
              <a:spLocks noChangeArrowheads="1"/>
            </p:cNvSpPr>
            <p:nvPr/>
          </p:nvSpPr>
          <p:spPr bwMode="auto">
            <a:xfrm>
              <a:off x="6972300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"/>
            <p:cNvSpPr>
              <a:spLocks/>
            </p:cNvSpPr>
            <p:nvPr/>
          </p:nvSpPr>
          <p:spPr bwMode="auto">
            <a:xfrm>
              <a:off x="7004050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3 w 10"/>
                <a:gd name="T5" fmla="*/ 20 h 21"/>
                <a:gd name="T6" fmla="*/ 4 w 10"/>
                <a:gd name="T7" fmla="*/ 20 h 21"/>
                <a:gd name="T8" fmla="*/ 5 w 10"/>
                <a:gd name="T9" fmla="*/ 20 h 21"/>
                <a:gd name="T10" fmla="*/ 5 w 10"/>
                <a:gd name="T11" fmla="*/ 19 h 21"/>
                <a:gd name="T12" fmla="*/ 6 w 10"/>
                <a:gd name="T13" fmla="*/ 19 h 21"/>
                <a:gd name="T14" fmla="*/ 7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9 w 10"/>
                <a:gd name="T21" fmla="*/ 16 h 21"/>
                <a:gd name="T22" fmla="*/ 9 w 10"/>
                <a:gd name="T23" fmla="*/ 15 h 21"/>
                <a:gd name="T24" fmla="*/ 10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10 w 10"/>
                <a:gd name="T41" fmla="*/ 6 h 21"/>
                <a:gd name="T42" fmla="*/ 9 w 10"/>
                <a:gd name="T43" fmla="*/ 6 h 21"/>
                <a:gd name="T44" fmla="*/ 9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7 w 10"/>
                <a:gd name="T51" fmla="*/ 2 h 21"/>
                <a:gd name="T52" fmla="*/ 6 w 10"/>
                <a:gd name="T53" fmla="*/ 2 h 21"/>
                <a:gd name="T54" fmla="*/ 5 w 10"/>
                <a:gd name="T55" fmla="*/ 1 h 21"/>
                <a:gd name="T56" fmla="*/ 5 w 10"/>
                <a:gd name="T57" fmla="*/ 1 h 21"/>
                <a:gd name="T58" fmla="*/ 4 w 10"/>
                <a:gd name="T59" fmla="*/ 0 h 21"/>
                <a:gd name="T60" fmla="*/ 3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"/>
            <p:cNvSpPr>
              <a:spLocks/>
            </p:cNvSpPr>
            <p:nvPr/>
          </p:nvSpPr>
          <p:spPr bwMode="auto">
            <a:xfrm>
              <a:off x="7150100" y="2116138"/>
              <a:ext cx="17463" cy="33338"/>
            </a:xfrm>
            <a:custGeom>
              <a:avLst/>
              <a:gdLst>
                <a:gd name="T0" fmla="*/ 11 w 11"/>
                <a:gd name="T1" fmla="*/ 0 h 21"/>
                <a:gd name="T2" fmla="*/ 10 w 11"/>
                <a:gd name="T3" fmla="*/ 0 h 21"/>
                <a:gd name="T4" fmla="*/ 9 w 11"/>
                <a:gd name="T5" fmla="*/ 0 h 21"/>
                <a:gd name="T6" fmla="*/ 8 w 11"/>
                <a:gd name="T7" fmla="*/ 0 h 21"/>
                <a:gd name="T8" fmla="*/ 7 w 11"/>
                <a:gd name="T9" fmla="*/ 1 h 21"/>
                <a:gd name="T10" fmla="*/ 6 w 11"/>
                <a:gd name="T11" fmla="*/ 1 h 21"/>
                <a:gd name="T12" fmla="*/ 5 w 11"/>
                <a:gd name="T13" fmla="*/ 2 h 21"/>
                <a:gd name="T14" fmla="*/ 4 w 11"/>
                <a:gd name="T15" fmla="*/ 2 h 21"/>
                <a:gd name="T16" fmla="*/ 3 w 11"/>
                <a:gd name="T17" fmla="*/ 3 h 21"/>
                <a:gd name="T18" fmla="*/ 3 w 11"/>
                <a:gd name="T19" fmla="*/ 4 h 21"/>
                <a:gd name="T20" fmla="*/ 2 w 11"/>
                <a:gd name="T21" fmla="*/ 5 h 21"/>
                <a:gd name="T22" fmla="*/ 1 w 11"/>
                <a:gd name="T23" fmla="*/ 6 h 21"/>
                <a:gd name="T24" fmla="*/ 1 w 11"/>
                <a:gd name="T25" fmla="*/ 6 h 21"/>
                <a:gd name="T26" fmla="*/ 1 w 11"/>
                <a:gd name="T27" fmla="*/ 7 h 21"/>
                <a:gd name="T28" fmla="*/ 0 w 11"/>
                <a:gd name="T29" fmla="*/ 8 h 21"/>
                <a:gd name="T30" fmla="*/ 0 w 11"/>
                <a:gd name="T31" fmla="*/ 10 h 21"/>
                <a:gd name="T32" fmla="*/ 0 w 11"/>
                <a:gd name="T33" fmla="*/ 10 h 21"/>
                <a:gd name="T34" fmla="*/ 0 w 11"/>
                <a:gd name="T35" fmla="*/ 11 h 21"/>
                <a:gd name="T36" fmla="*/ 0 w 11"/>
                <a:gd name="T37" fmla="*/ 12 h 21"/>
                <a:gd name="T38" fmla="*/ 1 w 11"/>
                <a:gd name="T39" fmla="*/ 13 h 21"/>
                <a:gd name="T40" fmla="*/ 1 w 11"/>
                <a:gd name="T41" fmla="*/ 14 h 21"/>
                <a:gd name="T42" fmla="*/ 1 w 11"/>
                <a:gd name="T43" fmla="*/ 15 h 21"/>
                <a:gd name="T44" fmla="*/ 2 w 11"/>
                <a:gd name="T45" fmla="*/ 16 h 21"/>
                <a:gd name="T46" fmla="*/ 3 w 11"/>
                <a:gd name="T47" fmla="*/ 17 h 21"/>
                <a:gd name="T48" fmla="*/ 3 w 11"/>
                <a:gd name="T49" fmla="*/ 18 h 21"/>
                <a:gd name="T50" fmla="*/ 4 w 11"/>
                <a:gd name="T51" fmla="*/ 18 h 21"/>
                <a:gd name="T52" fmla="*/ 5 w 11"/>
                <a:gd name="T53" fmla="*/ 19 h 21"/>
                <a:gd name="T54" fmla="*/ 6 w 11"/>
                <a:gd name="T55" fmla="*/ 19 h 21"/>
                <a:gd name="T56" fmla="*/ 7 w 11"/>
                <a:gd name="T57" fmla="*/ 20 h 21"/>
                <a:gd name="T58" fmla="*/ 8 w 11"/>
                <a:gd name="T59" fmla="*/ 20 h 21"/>
                <a:gd name="T60" fmla="*/ 9 w 11"/>
                <a:gd name="T61" fmla="*/ 20 h 21"/>
                <a:gd name="T62" fmla="*/ 10 w 11"/>
                <a:gd name="T63" fmla="*/ 21 h 21"/>
                <a:gd name="T64" fmla="*/ 11 w 11"/>
                <a:gd name="T65" fmla="*/ 21 h 21"/>
                <a:gd name="T66" fmla="*/ 11 w 11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11" y="0"/>
                  </a:move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10" y="21"/>
                  </a:lnTo>
                  <a:lnTo>
                    <a:pt x="11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"/>
            <p:cNvSpPr>
              <a:spLocks noChangeArrowheads="1"/>
            </p:cNvSpPr>
            <p:nvPr/>
          </p:nvSpPr>
          <p:spPr bwMode="auto">
            <a:xfrm>
              <a:off x="7167563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"/>
            <p:cNvSpPr>
              <a:spLocks/>
            </p:cNvSpPr>
            <p:nvPr/>
          </p:nvSpPr>
          <p:spPr bwMode="auto">
            <a:xfrm>
              <a:off x="7199313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6 w 10"/>
                <a:gd name="T13" fmla="*/ 19 h 21"/>
                <a:gd name="T14" fmla="*/ 7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8 w 10"/>
                <a:gd name="T21" fmla="*/ 16 h 21"/>
                <a:gd name="T22" fmla="*/ 9 w 10"/>
                <a:gd name="T23" fmla="*/ 15 h 21"/>
                <a:gd name="T24" fmla="*/ 9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9 w 10"/>
                <a:gd name="T41" fmla="*/ 6 h 21"/>
                <a:gd name="T42" fmla="*/ 9 w 10"/>
                <a:gd name="T43" fmla="*/ 6 h 21"/>
                <a:gd name="T44" fmla="*/ 8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7 w 10"/>
                <a:gd name="T51" fmla="*/ 2 h 21"/>
                <a:gd name="T52" fmla="*/ 6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"/>
            <p:cNvSpPr>
              <a:spLocks/>
            </p:cNvSpPr>
            <p:nvPr/>
          </p:nvSpPr>
          <p:spPr bwMode="auto">
            <a:xfrm>
              <a:off x="7345363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3 w 10"/>
                <a:gd name="T15" fmla="*/ 2 h 21"/>
                <a:gd name="T16" fmla="*/ 3 w 10"/>
                <a:gd name="T17" fmla="*/ 3 h 21"/>
                <a:gd name="T18" fmla="*/ 2 w 10"/>
                <a:gd name="T19" fmla="*/ 4 h 21"/>
                <a:gd name="T20" fmla="*/ 1 w 10"/>
                <a:gd name="T21" fmla="*/ 5 h 21"/>
                <a:gd name="T22" fmla="*/ 1 w 10"/>
                <a:gd name="T23" fmla="*/ 6 h 21"/>
                <a:gd name="T24" fmla="*/ 0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0 w 10"/>
                <a:gd name="T41" fmla="*/ 14 h 21"/>
                <a:gd name="T42" fmla="*/ 1 w 10"/>
                <a:gd name="T43" fmla="*/ 15 h 21"/>
                <a:gd name="T44" fmla="*/ 1 w 10"/>
                <a:gd name="T45" fmla="*/ 16 h 21"/>
                <a:gd name="T46" fmla="*/ 2 w 10"/>
                <a:gd name="T47" fmla="*/ 17 h 21"/>
                <a:gd name="T48" fmla="*/ 3 w 10"/>
                <a:gd name="T49" fmla="*/ 18 h 21"/>
                <a:gd name="T50" fmla="*/ 3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"/>
            <p:cNvSpPr>
              <a:spLocks noChangeArrowheads="1"/>
            </p:cNvSpPr>
            <p:nvPr/>
          </p:nvSpPr>
          <p:spPr bwMode="auto">
            <a:xfrm>
              <a:off x="7361238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"/>
            <p:cNvSpPr>
              <a:spLocks/>
            </p:cNvSpPr>
            <p:nvPr/>
          </p:nvSpPr>
          <p:spPr bwMode="auto">
            <a:xfrm>
              <a:off x="7392988" y="2116138"/>
              <a:ext cx="17463" cy="33338"/>
            </a:xfrm>
            <a:custGeom>
              <a:avLst/>
              <a:gdLst>
                <a:gd name="T0" fmla="*/ 0 w 11"/>
                <a:gd name="T1" fmla="*/ 21 h 21"/>
                <a:gd name="T2" fmla="*/ 1 w 11"/>
                <a:gd name="T3" fmla="*/ 21 h 21"/>
                <a:gd name="T4" fmla="*/ 3 w 11"/>
                <a:gd name="T5" fmla="*/ 20 h 21"/>
                <a:gd name="T6" fmla="*/ 4 w 11"/>
                <a:gd name="T7" fmla="*/ 20 h 21"/>
                <a:gd name="T8" fmla="*/ 5 w 11"/>
                <a:gd name="T9" fmla="*/ 20 h 21"/>
                <a:gd name="T10" fmla="*/ 5 w 11"/>
                <a:gd name="T11" fmla="*/ 19 h 21"/>
                <a:gd name="T12" fmla="*/ 6 w 11"/>
                <a:gd name="T13" fmla="*/ 19 h 21"/>
                <a:gd name="T14" fmla="*/ 7 w 11"/>
                <a:gd name="T15" fmla="*/ 18 h 21"/>
                <a:gd name="T16" fmla="*/ 8 w 11"/>
                <a:gd name="T17" fmla="*/ 18 h 21"/>
                <a:gd name="T18" fmla="*/ 9 w 11"/>
                <a:gd name="T19" fmla="*/ 17 h 21"/>
                <a:gd name="T20" fmla="*/ 9 w 11"/>
                <a:gd name="T21" fmla="*/ 16 h 21"/>
                <a:gd name="T22" fmla="*/ 10 w 11"/>
                <a:gd name="T23" fmla="*/ 15 h 21"/>
                <a:gd name="T24" fmla="*/ 10 w 11"/>
                <a:gd name="T25" fmla="*/ 14 h 21"/>
                <a:gd name="T26" fmla="*/ 11 w 11"/>
                <a:gd name="T27" fmla="*/ 13 h 21"/>
                <a:gd name="T28" fmla="*/ 11 w 11"/>
                <a:gd name="T29" fmla="*/ 12 h 21"/>
                <a:gd name="T30" fmla="*/ 11 w 11"/>
                <a:gd name="T31" fmla="*/ 11 h 21"/>
                <a:gd name="T32" fmla="*/ 11 w 11"/>
                <a:gd name="T33" fmla="*/ 10 h 21"/>
                <a:gd name="T34" fmla="*/ 11 w 11"/>
                <a:gd name="T35" fmla="*/ 10 h 21"/>
                <a:gd name="T36" fmla="*/ 11 w 11"/>
                <a:gd name="T37" fmla="*/ 8 h 21"/>
                <a:gd name="T38" fmla="*/ 11 w 11"/>
                <a:gd name="T39" fmla="*/ 7 h 21"/>
                <a:gd name="T40" fmla="*/ 10 w 11"/>
                <a:gd name="T41" fmla="*/ 6 h 21"/>
                <a:gd name="T42" fmla="*/ 10 w 11"/>
                <a:gd name="T43" fmla="*/ 6 h 21"/>
                <a:gd name="T44" fmla="*/ 9 w 11"/>
                <a:gd name="T45" fmla="*/ 5 h 21"/>
                <a:gd name="T46" fmla="*/ 9 w 11"/>
                <a:gd name="T47" fmla="*/ 4 h 21"/>
                <a:gd name="T48" fmla="*/ 8 w 11"/>
                <a:gd name="T49" fmla="*/ 3 h 21"/>
                <a:gd name="T50" fmla="*/ 7 w 11"/>
                <a:gd name="T51" fmla="*/ 2 h 21"/>
                <a:gd name="T52" fmla="*/ 6 w 11"/>
                <a:gd name="T53" fmla="*/ 2 h 21"/>
                <a:gd name="T54" fmla="*/ 5 w 11"/>
                <a:gd name="T55" fmla="*/ 1 h 21"/>
                <a:gd name="T56" fmla="*/ 5 w 11"/>
                <a:gd name="T57" fmla="*/ 1 h 21"/>
                <a:gd name="T58" fmla="*/ 4 w 11"/>
                <a:gd name="T59" fmla="*/ 0 h 21"/>
                <a:gd name="T60" fmla="*/ 3 w 11"/>
                <a:gd name="T61" fmla="*/ 0 h 21"/>
                <a:gd name="T62" fmla="*/ 1 w 11"/>
                <a:gd name="T63" fmla="*/ 0 h 21"/>
                <a:gd name="T64" fmla="*/ 0 w 11"/>
                <a:gd name="T65" fmla="*/ 0 h 21"/>
                <a:gd name="T66" fmla="*/ 0 w 11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" h="21">
                  <a:moveTo>
                    <a:pt x="0" y="21"/>
                  </a:moveTo>
                  <a:lnTo>
                    <a:pt x="1" y="21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8" y="18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"/>
            <p:cNvSpPr>
              <a:spLocks/>
            </p:cNvSpPr>
            <p:nvPr/>
          </p:nvSpPr>
          <p:spPr bwMode="auto">
            <a:xfrm>
              <a:off x="7540625" y="2116138"/>
              <a:ext cx="15875" cy="33338"/>
            </a:xfrm>
            <a:custGeom>
              <a:avLst/>
              <a:gdLst>
                <a:gd name="T0" fmla="*/ 10 w 10"/>
                <a:gd name="T1" fmla="*/ 0 h 21"/>
                <a:gd name="T2" fmla="*/ 9 w 10"/>
                <a:gd name="T3" fmla="*/ 0 h 21"/>
                <a:gd name="T4" fmla="*/ 8 w 10"/>
                <a:gd name="T5" fmla="*/ 0 h 21"/>
                <a:gd name="T6" fmla="*/ 7 w 10"/>
                <a:gd name="T7" fmla="*/ 0 h 21"/>
                <a:gd name="T8" fmla="*/ 6 w 10"/>
                <a:gd name="T9" fmla="*/ 1 h 21"/>
                <a:gd name="T10" fmla="*/ 5 w 10"/>
                <a:gd name="T11" fmla="*/ 1 h 21"/>
                <a:gd name="T12" fmla="*/ 4 w 10"/>
                <a:gd name="T13" fmla="*/ 2 h 21"/>
                <a:gd name="T14" fmla="*/ 3 w 10"/>
                <a:gd name="T15" fmla="*/ 2 h 21"/>
                <a:gd name="T16" fmla="*/ 2 w 10"/>
                <a:gd name="T17" fmla="*/ 3 h 21"/>
                <a:gd name="T18" fmla="*/ 2 w 10"/>
                <a:gd name="T19" fmla="*/ 4 h 21"/>
                <a:gd name="T20" fmla="*/ 1 w 10"/>
                <a:gd name="T21" fmla="*/ 5 h 21"/>
                <a:gd name="T22" fmla="*/ 1 w 10"/>
                <a:gd name="T23" fmla="*/ 6 h 21"/>
                <a:gd name="T24" fmla="*/ 0 w 10"/>
                <a:gd name="T25" fmla="*/ 6 h 21"/>
                <a:gd name="T26" fmla="*/ 0 w 10"/>
                <a:gd name="T27" fmla="*/ 7 h 21"/>
                <a:gd name="T28" fmla="*/ 0 w 10"/>
                <a:gd name="T29" fmla="*/ 8 h 21"/>
                <a:gd name="T30" fmla="*/ 0 w 10"/>
                <a:gd name="T31" fmla="*/ 10 h 21"/>
                <a:gd name="T32" fmla="*/ 0 w 10"/>
                <a:gd name="T33" fmla="*/ 10 h 21"/>
                <a:gd name="T34" fmla="*/ 0 w 10"/>
                <a:gd name="T35" fmla="*/ 11 h 21"/>
                <a:gd name="T36" fmla="*/ 0 w 10"/>
                <a:gd name="T37" fmla="*/ 12 h 21"/>
                <a:gd name="T38" fmla="*/ 0 w 10"/>
                <a:gd name="T39" fmla="*/ 13 h 21"/>
                <a:gd name="T40" fmla="*/ 0 w 10"/>
                <a:gd name="T41" fmla="*/ 14 h 21"/>
                <a:gd name="T42" fmla="*/ 1 w 10"/>
                <a:gd name="T43" fmla="*/ 15 h 21"/>
                <a:gd name="T44" fmla="*/ 1 w 10"/>
                <a:gd name="T45" fmla="*/ 16 h 21"/>
                <a:gd name="T46" fmla="*/ 2 w 10"/>
                <a:gd name="T47" fmla="*/ 17 h 21"/>
                <a:gd name="T48" fmla="*/ 2 w 10"/>
                <a:gd name="T49" fmla="*/ 18 h 21"/>
                <a:gd name="T50" fmla="*/ 3 w 10"/>
                <a:gd name="T51" fmla="*/ 18 h 21"/>
                <a:gd name="T52" fmla="*/ 4 w 10"/>
                <a:gd name="T53" fmla="*/ 19 h 21"/>
                <a:gd name="T54" fmla="*/ 5 w 10"/>
                <a:gd name="T55" fmla="*/ 19 h 21"/>
                <a:gd name="T56" fmla="*/ 6 w 10"/>
                <a:gd name="T57" fmla="*/ 20 h 21"/>
                <a:gd name="T58" fmla="*/ 7 w 10"/>
                <a:gd name="T59" fmla="*/ 20 h 21"/>
                <a:gd name="T60" fmla="*/ 8 w 10"/>
                <a:gd name="T61" fmla="*/ 20 h 21"/>
                <a:gd name="T62" fmla="*/ 9 w 10"/>
                <a:gd name="T63" fmla="*/ 21 h 21"/>
                <a:gd name="T64" fmla="*/ 10 w 10"/>
                <a:gd name="T65" fmla="*/ 21 h 21"/>
                <a:gd name="T66" fmla="*/ 10 w 10"/>
                <a:gd name="T6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"/>
            <p:cNvSpPr>
              <a:spLocks noChangeArrowheads="1"/>
            </p:cNvSpPr>
            <p:nvPr/>
          </p:nvSpPr>
          <p:spPr bwMode="auto">
            <a:xfrm>
              <a:off x="7556500" y="2116138"/>
              <a:ext cx="31750" cy="33338"/>
            </a:xfrm>
            <a:prstGeom prst="rect">
              <a:avLst/>
            </a:pr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"/>
            <p:cNvSpPr>
              <a:spLocks/>
            </p:cNvSpPr>
            <p:nvPr/>
          </p:nvSpPr>
          <p:spPr bwMode="auto">
            <a:xfrm>
              <a:off x="7588250" y="2116138"/>
              <a:ext cx="15875" cy="33338"/>
            </a:xfrm>
            <a:custGeom>
              <a:avLst/>
              <a:gdLst>
                <a:gd name="T0" fmla="*/ 0 w 10"/>
                <a:gd name="T1" fmla="*/ 21 h 21"/>
                <a:gd name="T2" fmla="*/ 1 w 10"/>
                <a:gd name="T3" fmla="*/ 21 h 21"/>
                <a:gd name="T4" fmla="*/ 2 w 10"/>
                <a:gd name="T5" fmla="*/ 20 h 21"/>
                <a:gd name="T6" fmla="*/ 3 w 10"/>
                <a:gd name="T7" fmla="*/ 20 h 21"/>
                <a:gd name="T8" fmla="*/ 4 w 10"/>
                <a:gd name="T9" fmla="*/ 20 h 21"/>
                <a:gd name="T10" fmla="*/ 5 w 10"/>
                <a:gd name="T11" fmla="*/ 19 h 21"/>
                <a:gd name="T12" fmla="*/ 6 w 10"/>
                <a:gd name="T13" fmla="*/ 19 h 21"/>
                <a:gd name="T14" fmla="*/ 7 w 10"/>
                <a:gd name="T15" fmla="*/ 18 h 21"/>
                <a:gd name="T16" fmla="*/ 7 w 10"/>
                <a:gd name="T17" fmla="*/ 18 h 21"/>
                <a:gd name="T18" fmla="*/ 8 w 10"/>
                <a:gd name="T19" fmla="*/ 17 h 21"/>
                <a:gd name="T20" fmla="*/ 9 w 10"/>
                <a:gd name="T21" fmla="*/ 16 h 21"/>
                <a:gd name="T22" fmla="*/ 9 w 10"/>
                <a:gd name="T23" fmla="*/ 15 h 21"/>
                <a:gd name="T24" fmla="*/ 10 w 10"/>
                <a:gd name="T25" fmla="*/ 14 h 21"/>
                <a:gd name="T26" fmla="*/ 10 w 10"/>
                <a:gd name="T27" fmla="*/ 13 h 21"/>
                <a:gd name="T28" fmla="*/ 10 w 10"/>
                <a:gd name="T29" fmla="*/ 12 h 21"/>
                <a:gd name="T30" fmla="*/ 10 w 10"/>
                <a:gd name="T31" fmla="*/ 11 h 21"/>
                <a:gd name="T32" fmla="*/ 10 w 10"/>
                <a:gd name="T33" fmla="*/ 10 h 21"/>
                <a:gd name="T34" fmla="*/ 10 w 10"/>
                <a:gd name="T35" fmla="*/ 10 h 21"/>
                <a:gd name="T36" fmla="*/ 10 w 10"/>
                <a:gd name="T37" fmla="*/ 8 h 21"/>
                <a:gd name="T38" fmla="*/ 10 w 10"/>
                <a:gd name="T39" fmla="*/ 7 h 21"/>
                <a:gd name="T40" fmla="*/ 10 w 10"/>
                <a:gd name="T41" fmla="*/ 6 h 21"/>
                <a:gd name="T42" fmla="*/ 9 w 10"/>
                <a:gd name="T43" fmla="*/ 6 h 21"/>
                <a:gd name="T44" fmla="*/ 9 w 10"/>
                <a:gd name="T45" fmla="*/ 5 h 21"/>
                <a:gd name="T46" fmla="*/ 8 w 10"/>
                <a:gd name="T47" fmla="*/ 4 h 21"/>
                <a:gd name="T48" fmla="*/ 7 w 10"/>
                <a:gd name="T49" fmla="*/ 3 h 21"/>
                <a:gd name="T50" fmla="*/ 7 w 10"/>
                <a:gd name="T51" fmla="*/ 2 h 21"/>
                <a:gd name="T52" fmla="*/ 6 w 10"/>
                <a:gd name="T53" fmla="*/ 2 h 21"/>
                <a:gd name="T54" fmla="*/ 5 w 10"/>
                <a:gd name="T55" fmla="*/ 1 h 21"/>
                <a:gd name="T56" fmla="*/ 4 w 10"/>
                <a:gd name="T57" fmla="*/ 1 h 21"/>
                <a:gd name="T58" fmla="*/ 3 w 10"/>
                <a:gd name="T59" fmla="*/ 0 h 21"/>
                <a:gd name="T60" fmla="*/ 2 w 10"/>
                <a:gd name="T61" fmla="*/ 0 h 21"/>
                <a:gd name="T62" fmla="*/ 1 w 10"/>
                <a:gd name="T63" fmla="*/ 0 h 21"/>
                <a:gd name="T64" fmla="*/ 0 w 10"/>
                <a:gd name="T65" fmla="*/ 0 h 21"/>
                <a:gd name="T66" fmla="*/ 0 w 10"/>
                <a:gd name="T6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" y="21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8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F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7" name="AUTOSHAPE"/>
          <p:cNvSpPr>
            <a:spLocks noChangeAspect="1" noChangeArrowheads="1" noTextEdit="1"/>
          </p:cNvSpPr>
          <p:nvPr/>
        </p:nvSpPr>
        <p:spPr bwMode="auto">
          <a:xfrm>
            <a:off x="5472113" y="1082675"/>
            <a:ext cx="720725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">
            <a:extLst>
              <a:ext uri="{FF2B5EF4-FFF2-40B4-BE49-F238E27FC236}">
                <a16:creationId xmlns:a16="http://schemas.microsoft.com/office/drawing/2014/main" id="{AEC7B8D0-783A-4928-921D-B74EBD55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3" y="4541903"/>
            <a:ext cx="526227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AND THEY ARE VERY ENGAGING!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186" name="TEXTBOX">
            <a:extLst>
              <a:ext uri="{FF2B5EF4-FFF2-40B4-BE49-F238E27FC236}">
                <a16:creationId xmlns:a16="http://schemas.microsoft.com/office/drawing/2014/main" id="{8A1A1B5F-E780-48F5-A7AF-938AC674A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46" y="3542055"/>
            <a:ext cx="582210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bster" panose="02000506000000020003" pitchFamily="2" charset="0"/>
                <a:ea typeface="+mn-ea"/>
                <a:cs typeface="+mn-cs"/>
              </a:rPr>
              <a:t>Into What You Have To Offer</a:t>
            </a:r>
          </a:p>
        </p:txBody>
      </p:sp>
      <p:pic>
        <p:nvPicPr>
          <p:cNvPr id="49" name="PICTUR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238546"/>
            <a:ext cx="12192001" cy="596590"/>
          </a:xfrm>
          <a:prstGeom prst="rect">
            <a:avLst/>
          </a:prstGeom>
        </p:spPr>
      </p:pic>
      <p:pic>
        <p:nvPicPr>
          <p:cNvPr id="50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40" y="7460694"/>
            <a:ext cx="2121410" cy="1234387"/>
          </a:xfrm>
          <a:prstGeom prst="rect">
            <a:avLst/>
          </a:prstGeom>
        </p:spPr>
      </p:pic>
      <p:pic>
        <p:nvPicPr>
          <p:cNvPr id="55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5726" y="1502349"/>
            <a:ext cx="3695700" cy="6331880"/>
          </a:xfrm>
          <a:prstGeom prst="rect">
            <a:avLst/>
          </a:prstGeom>
        </p:spPr>
      </p:pic>
      <p:pic>
        <p:nvPicPr>
          <p:cNvPr id="56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69" y="3736050"/>
            <a:ext cx="4495800" cy="4015237"/>
          </a:xfrm>
          <a:prstGeom prst="rect">
            <a:avLst/>
          </a:prstGeom>
        </p:spPr>
      </p:pic>
      <p:pic>
        <p:nvPicPr>
          <p:cNvPr id="58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6" y="7579123"/>
            <a:ext cx="1714501" cy="997528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BB603026-92CB-4DD7-81D5-0A9164CD4F98}"/>
              </a:ext>
            </a:extLst>
          </p:cNvPr>
          <p:cNvSpPr/>
          <p:nvPr/>
        </p:nvSpPr>
        <p:spPr>
          <a:xfrm>
            <a:off x="-571500" y="-2438400"/>
            <a:ext cx="12573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0716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1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499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185" grpId="0"/>
      <p:bldP spid="185" grpId="1"/>
      <p:bldP spid="186" grpId="0"/>
      <p:bldP spid="1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7"/>
          </a:xfrm>
          <a:prstGeom prst="rect">
            <a:avLst/>
          </a:prstGeom>
        </p:spPr>
      </p:pic>
      <p:pic>
        <p:nvPicPr>
          <p:cNvPr id="45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43" y="0"/>
            <a:ext cx="3207657" cy="2858309"/>
          </a:xfrm>
          <a:prstGeom prst="rect">
            <a:avLst/>
          </a:prstGeom>
        </p:spPr>
      </p:pic>
      <p:pic>
        <p:nvPicPr>
          <p:cNvPr id="46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0"/>
            <a:ext cx="4336544" cy="6273068"/>
          </a:xfrm>
          <a:prstGeom prst="rect">
            <a:avLst/>
          </a:prstGeom>
        </p:spPr>
      </p:pic>
      <p:pic>
        <p:nvPicPr>
          <p:cNvPr id="47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191001" cy="6203952"/>
          </a:xfrm>
          <a:prstGeom prst="rect">
            <a:avLst/>
          </a:prstGeom>
        </p:spPr>
      </p:pic>
      <p:pic>
        <p:nvPicPr>
          <p:cNvPr id="61" name="PICTURE">
            <a:extLst>
              <a:ext uri="{FF2B5EF4-FFF2-40B4-BE49-F238E27FC236}">
                <a16:creationId xmlns:a16="http://schemas.microsoft.com/office/drawing/2014/main" id="{26260A8C-86EC-41DF-BCBA-6023506FB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552" y="8893727"/>
            <a:ext cx="16285103" cy="796877"/>
          </a:xfrm>
          <a:prstGeom prst="rect">
            <a:avLst/>
          </a:prstGeom>
        </p:spPr>
      </p:pic>
      <p:pic>
        <p:nvPicPr>
          <p:cNvPr id="62" name="PICTURE">
            <a:extLst>
              <a:ext uri="{FF2B5EF4-FFF2-40B4-BE49-F238E27FC236}">
                <a16:creationId xmlns:a16="http://schemas.microsoft.com/office/drawing/2014/main" id="{32396AAF-9D3F-48F9-BA2E-9CF132AB33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1" y="7734427"/>
            <a:ext cx="2833610" cy="1648796"/>
          </a:xfrm>
          <a:prstGeom prst="rect">
            <a:avLst/>
          </a:prstGeom>
        </p:spPr>
      </p:pic>
      <p:pic>
        <p:nvPicPr>
          <p:cNvPr id="65" name="PICTURE">
            <a:extLst>
              <a:ext uri="{FF2B5EF4-FFF2-40B4-BE49-F238E27FC236}">
                <a16:creationId xmlns:a16="http://schemas.microsoft.com/office/drawing/2014/main" id="{74AF5649-003E-479D-8E2B-003E10D05E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71" y="7892615"/>
            <a:ext cx="2290094" cy="1332419"/>
          </a:xfrm>
          <a:prstGeom prst="rect">
            <a:avLst/>
          </a:prstGeom>
        </p:spPr>
      </p:pic>
      <p:pic>
        <p:nvPicPr>
          <p:cNvPr id="60" name="PICTURE">
            <a:extLst>
              <a:ext uri="{FF2B5EF4-FFF2-40B4-BE49-F238E27FC236}">
                <a16:creationId xmlns:a16="http://schemas.microsoft.com/office/drawing/2014/main" id="{EDE99628-39D0-49FA-B824-473FB58ACA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11" y="654048"/>
            <a:ext cx="6172057" cy="8448634"/>
          </a:xfrm>
          <a:prstGeom prst="rect">
            <a:avLst/>
          </a:prstGeom>
        </p:spPr>
      </p:pic>
      <p:pic>
        <p:nvPicPr>
          <p:cNvPr id="64" name="PICTURE">
            <a:extLst>
              <a:ext uri="{FF2B5EF4-FFF2-40B4-BE49-F238E27FC236}">
                <a16:creationId xmlns:a16="http://schemas.microsoft.com/office/drawing/2014/main" id="{C48FC7EF-C463-4625-BE77-E5013B1F19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59" y="3948238"/>
            <a:ext cx="6005131" cy="5363234"/>
          </a:xfrm>
          <a:prstGeom prst="rect">
            <a:avLst/>
          </a:prstGeom>
        </p:spPr>
      </p:pic>
      <p:pic>
        <p:nvPicPr>
          <p:cNvPr id="63" name="PICTURE">
            <a:extLst>
              <a:ext uri="{FF2B5EF4-FFF2-40B4-BE49-F238E27FC236}">
                <a16:creationId xmlns:a16="http://schemas.microsoft.com/office/drawing/2014/main" id="{94FE927B-C77F-4EBC-AF00-AA7039FADF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889" y="1004734"/>
            <a:ext cx="4936421" cy="8457621"/>
          </a:xfrm>
          <a:prstGeom prst="rect">
            <a:avLst/>
          </a:prstGeom>
        </p:spPr>
      </p:pic>
      <p:sp>
        <p:nvSpPr>
          <p:cNvPr id="68" name="RECTANGLE">
            <a:extLst>
              <a:ext uri="{FF2B5EF4-FFF2-40B4-BE49-F238E27FC236}">
                <a16:creationId xmlns:a16="http://schemas.microsoft.com/office/drawing/2014/main" id="{4E525311-0CA2-4F72-92FD-8948241374AB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1DCEEBE4-CF8D-4D70-8580-F2F027F6AAA8}"/>
              </a:ext>
            </a:extLst>
          </p:cNvPr>
          <p:cNvSpPr/>
          <p:nvPr/>
        </p:nvSpPr>
        <p:spPr>
          <a:xfrm>
            <a:off x="0" y="-3810000"/>
            <a:ext cx="12192000" cy="15087600"/>
          </a:xfrm>
          <a:prstGeom prst="rect">
            <a:avLst/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">
            <a:extLst>
              <a:ext uri="{FF2B5EF4-FFF2-40B4-BE49-F238E27FC236}">
                <a16:creationId xmlns:a16="http://schemas.microsoft.com/office/drawing/2014/main" id="{D292C44A-5C77-4664-A7C7-4714A3162B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95396"/>
          </a:xfrm>
          <a:prstGeom prst="rect">
            <a:avLst/>
          </a:prstGeom>
        </p:spPr>
      </p:pic>
      <p:pic>
        <p:nvPicPr>
          <p:cNvPr id="2" name="PRESENTATION">
            <a:hlinkClick r:id="" action="ppaction://media"/>
            <a:extLst>
              <a:ext uri="{FF2B5EF4-FFF2-40B4-BE49-F238E27FC236}">
                <a16:creationId xmlns:a16="http://schemas.microsoft.com/office/drawing/2014/main" id="{04160EBF-111B-42CA-8EF2-46B5EB5C7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78914" y="1285398"/>
            <a:ext cx="5560296" cy="3115152"/>
          </a:xfrm>
          <a:prstGeom prst="rect">
            <a:avLst/>
          </a:prstGeom>
        </p:spPr>
      </p:pic>
      <p:sp>
        <p:nvSpPr>
          <p:cNvPr id="58" name="TEXTBOX">
            <a:extLst>
              <a:ext uri="{FF2B5EF4-FFF2-40B4-BE49-F238E27FC236}">
                <a16:creationId xmlns:a16="http://schemas.microsoft.com/office/drawing/2014/main" id="{228E0792-9F29-4190-A4F1-264B366C11E4}"/>
              </a:ext>
            </a:extLst>
          </p:cNvPr>
          <p:cNvSpPr txBox="1"/>
          <p:nvPr/>
        </p:nvSpPr>
        <p:spPr>
          <a:xfrm>
            <a:off x="5266991" y="1550713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THAT’S WHERE</a:t>
            </a:r>
          </a:p>
        </p:txBody>
      </p:sp>
      <p:sp>
        <p:nvSpPr>
          <p:cNvPr id="59" name="TEXTBOX">
            <a:extLst>
              <a:ext uri="{FF2B5EF4-FFF2-40B4-BE49-F238E27FC236}">
                <a16:creationId xmlns:a16="http://schemas.microsoft.com/office/drawing/2014/main" id="{81801DE4-8F09-4E2D-A932-7ACD12C0CE17}"/>
              </a:ext>
            </a:extLst>
          </p:cNvPr>
          <p:cNvSpPr txBox="1"/>
          <p:nvPr/>
        </p:nvSpPr>
        <p:spPr>
          <a:xfrm>
            <a:off x="5036960" y="1728077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LEVIDIO</a:t>
            </a:r>
          </a:p>
        </p:txBody>
      </p:sp>
      <p:sp>
        <p:nvSpPr>
          <p:cNvPr id="57" name="TEXTBOX">
            <a:extLst>
              <a:ext uri="{FF2B5EF4-FFF2-40B4-BE49-F238E27FC236}">
                <a16:creationId xmlns:a16="http://schemas.microsoft.com/office/drawing/2014/main" id="{E0777536-8C62-447D-AC1F-0B1309AE3F4A}"/>
              </a:ext>
            </a:extLst>
          </p:cNvPr>
          <p:cNvSpPr txBox="1"/>
          <p:nvPr/>
        </p:nvSpPr>
        <p:spPr>
          <a:xfrm>
            <a:off x="5360021" y="3505200"/>
            <a:ext cx="143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 Black" panose="02000000000000000000" pitchFamily="2" charset="0"/>
              </a:rPr>
              <a:t>COMES IN</a:t>
            </a:r>
          </a:p>
        </p:txBody>
      </p:sp>
    </p:spTree>
    <p:extLst>
      <p:ext uri="{BB962C8B-B14F-4D97-AF65-F5344CB8AC3E}">
        <p14:creationId xmlns:p14="http://schemas.microsoft.com/office/powerpoint/2010/main" val="140911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5400000">
                                      <p:cBhvr>
                                        <p:cTn id="3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5400000">
                                      <p:cBhvr>
                                        <p:cTn id="3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58" grpId="0"/>
      <p:bldP spid="59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95396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F2FB7DC4-822D-4B4C-BA76-1FEDD22138B0}"/>
              </a:ext>
            </a:extLst>
          </p:cNvPr>
          <p:cNvGrpSpPr/>
          <p:nvPr/>
        </p:nvGrpSpPr>
        <p:grpSpPr>
          <a:xfrm>
            <a:off x="1458536" y="1357084"/>
            <a:ext cx="8599866" cy="4643048"/>
            <a:chOff x="1458536" y="1357084"/>
            <a:chExt cx="8599866" cy="4643048"/>
          </a:xfrm>
        </p:grpSpPr>
        <p:pic>
          <p:nvPicPr>
            <p:cNvPr id="9" name="PICTUR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331" y="1357084"/>
              <a:ext cx="6892510" cy="4535715"/>
            </a:xfrm>
            <a:prstGeom prst="rect">
              <a:avLst/>
            </a:prstGeom>
          </p:spPr>
        </p:pic>
        <p:pic>
          <p:nvPicPr>
            <p:cNvPr id="10" name="PICTUR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536" y="5711902"/>
              <a:ext cx="8599866" cy="288230"/>
            </a:xfrm>
            <a:prstGeom prst="rect">
              <a:avLst/>
            </a:prstGeom>
          </p:spPr>
        </p:pic>
        <p:pic>
          <p:nvPicPr>
            <p:cNvPr id="11" name="PICTURE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980" y="5422073"/>
              <a:ext cx="1612569" cy="116941"/>
            </a:xfrm>
            <a:prstGeom prst="rect">
              <a:avLst/>
            </a:prstGeom>
          </p:spPr>
        </p:pic>
        <p:pic>
          <p:nvPicPr>
            <p:cNvPr id="12" name="PICTUR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464" y="1524000"/>
              <a:ext cx="177609" cy="177609"/>
            </a:xfrm>
            <a:prstGeom prst="rect">
              <a:avLst/>
            </a:prstGeom>
          </p:spPr>
        </p:pic>
        <p:pic>
          <p:nvPicPr>
            <p:cNvPr id="13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420" y="1842895"/>
              <a:ext cx="6170032" cy="3310130"/>
            </a:xfrm>
            <a:prstGeom prst="rect">
              <a:avLst/>
            </a:prstGeom>
          </p:spPr>
        </p:pic>
        <p:pic>
          <p:nvPicPr>
            <p:cNvPr id="15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167" y="1987902"/>
              <a:ext cx="746633" cy="82959"/>
            </a:xfrm>
            <a:prstGeom prst="rect">
              <a:avLst/>
            </a:prstGeom>
          </p:spPr>
        </p:pic>
        <p:pic>
          <p:nvPicPr>
            <p:cNvPr id="16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334" y="1987902"/>
              <a:ext cx="746633" cy="82959"/>
            </a:xfrm>
            <a:prstGeom prst="rect">
              <a:avLst/>
            </a:prstGeom>
          </p:spPr>
        </p:pic>
        <p:pic>
          <p:nvPicPr>
            <p:cNvPr id="17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067" y="1987902"/>
              <a:ext cx="746633" cy="82959"/>
            </a:xfrm>
            <a:prstGeom prst="rect">
              <a:avLst/>
            </a:prstGeom>
          </p:spPr>
        </p:pic>
        <p:pic>
          <p:nvPicPr>
            <p:cNvPr id="18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800" y="1987902"/>
              <a:ext cx="746633" cy="82959"/>
            </a:xfrm>
            <a:prstGeom prst="rect">
              <a:avLst/>
            </a:prstGeom>
          </p:spPr>
        </p:pic>
      </p:grpSp>
      <p:pic>
        <p:nvPicPr>
          <p:cNvPr id="4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5154"/>
            <a:ext cx="12192000" cy="590243"/>
          </a:xfrm>
          <a:prstGeom prst="rect">
            <a:avLst/>
          </a:prstGeom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8220"/>
            <a:ext cx="12192000" cy="126934"/>
          </a:xfrm>
          <a:prstGeom prst="rect">
            <a:avLst/>
          </a:prstGeom>
        </p:spPr>
      </p:pic>
      <p:pic>
        <p:nvPicPr>
          <p:cNvPr id="6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3206"/>
            <a:ext cx="12192000" cy="228481"/>
          </a:xfrm>
          <a:prstGeom prst="rect">
            <a:avLst/>
          </a:prstGeom>
        </p:spPr>
      </p:pic>
      <p:pic>
        <p:nvPicPr>
          <p:cNvPr id="14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19" y="2207512"/>
            <a:ext cx="6176689" cy="2945513"/>
          </a:xfrm>
          <a:prstGeom prst="rect">
            <a:avLst/>
          </a:prstGeom>
        </p:spPr>
      </p:pic>
      <p:pic>
        <p:nvPicPr>
          <p:cNvPr id="19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17" y="4070163"/>
            <a:ext cx="370778" cy="66862"/>
          </a:xfrm>
          <a:prstGeom prst="rect">
            <a:avLst/>
          </a:prstGeom>
        </p:spPr>
      </p:pic>
      <p:pic>
        <p:nvPicPr>
          <p:cNvPr id="21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49" y="4629150"/>
            <a:ext cx="909206" cy="133350"/>
          </a:xfrm>
          <a:prstGeom prst="rect">
            <a:avLst/>
          </a:prstGeom>
        </p:spPr>
      </p:pic>
      <p:sp>
        <p:nvSpPr>
          <p:cNvPr id="27" name="AUTOSHAPE"/>
          <p:cNvSpPr>
            <a:spLocks noChangeAspect="1" noChangeArrowheads="1" noTextEdit="1"/>
          </p:cNvSpPr>
          <p:nvPr/>
        </p:nvSpPr>
        <p:spPr bwMode="auto">
          <a:xfrm>
            <a:off x="3857626" y="3125788"/>
            <a:ext cx="691038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"/>
          <p:cNvSpPr>
            <a:spLocks noChangeArrowheads="1"/>
          </p:cNvSpPr>
          <p:nvPr/>
        </p:nvSpPr>
        <p:spPr bwMode="auto">
          <a:xfrm>
            <a:off x="3985770" y="2018441"/>
            <a:ext cx="448513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Bebas Neue" panose="020B0606020202050201" pitchFamily="34" charset="0"/>
              </a:rPr>
              <a:t>THIS IS WHY YOU NEED THE SERVICES OF A PROFESSIONAL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0" name="TEXTBOX">
            <a:extLst>
              <a:ext uri="{FF2B5EF4-FFF2-40B4-BE49-F238E27FC236}">
                <a16:creationId xmlns:a16="http://schemas.microsoft.com/office/drawing/2014/main" id="{B8A2BB81-F8A8-4F67-A8BD-04510359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433" y="2850899"/>
            <a:ext cx="488242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obster" panose="02000506000000020003" pitchFamily="2" charset="0"/>
              </a:rPr>
              <a:t>Explainer Video Creations Team Like Ours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Lobster" panose="02000506000000020003" pitchFamily="2" charset="0"/>
            </a:endParaRPr>
          </a:p>
        </p:txBody>
      </p:sp>
      <p:sp>
        <p:nvSpPr>
          <p:cNvPr id="22" name="OVAL">
            <a:extLst>
              <a:ext uri="{FF2B5EF4-FFF2-40B4-BE49-F238E27FC236}">
                <a16:creationId xmlns:a16="http://schemas.microsoft.com/office/drawing/2014/main" id="{EC196089-7BBB-4DC1-84A9-542AEEAD6C5F}"/>
              </a:ext>
            </a:extLst>
          </p:cNvPr>
          <p:cNvSpPr/>
          <p:nvPr/>
        </p:nvSpPr>
        <p:spPr>
          <a:xfrm>
            <a:off x="7595054" y="3780867"/>
            <a:ext cx="652010" cy="6520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">
            <a:extLst>
              <a:ext uri="{FF2B5EF4-FFF2-40B4-BE49-F238E27FC236}">
                <a16:creationId xmlns:a16="http://schemas.microsoft.com/office/drawing/2014/main" id="{9B2E621B-EA5F-492A-A0F0-F636589851B9}"/>
              </a:ext>
            </a:extLst>
          </p:cNvPr>
          <p:cNvSpPr/>
          <p:nvPr/>
        </p:nvSpPr>
        <p:spPr>
          <a:xfrm>
            <a:off x="7699572" y="3890708"/>
            <a:ext cx="447478" cy="4474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">
            <a:extLst>
              <a:ext uri="{FF2B5EF4-FFF2-40B4-BE49-F238E27FC236}">
                <a16:creationId xmlns:a16="http://schemas.microsoft.com/office/drawing/2014/main" id="{624FD684-A8A9-49A5-AED2-DE25F82B38E1}"/>
              </a:ext>
            </a:extLst>
          </p:cNvPr>
          <p:cNvSpPr/>
          <p:nvPr/>
        </p:nvSpPr>
        <p:spPr>
          <a:xfrm>
            <a:off x="4917894" y="3780867"/>
            <a:ext cx="652010" cy="6520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">
            <a:extLst>
              <a:ext uri="{FF2B5EF4-FFF2-40B4-BE49-F238E27FC236}">
                <a16:creationId xmlns:a16="http://schemas.microsoft.com/office/drawing/2014/main" id="{43A4EBB5-6FB1-4FFA-8923-79665EC0821D}"/>
              </a:ext>
            </a:extLst>
          </p:cNvPr>
          <p:cNvSpPr/>
          <p:nvPr/>
        </p:nvSpPr>
        <p:spPr>
          <a:xfrm>
            <a:off x="5022412" y="3890708"/>
            <a:ext cx="447478" cy="4474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">
            <a:extLst>
              <a:ext uri="{FF2B5EF4-FFF2-40B4-BE49-F238E27FC236}">
                <a16:creationId xmlns:a16="http://schemas.microsoft.com/office/drawing/2014/main" id="{F4D64036-1470-4756-A6F4-A7EBCF62FA77}"/>
              </a:ext>
            </a:extLst>
          </p:cNvPr>
          <p:cNvGrpSpPr/>
          <p:nvPr/>
        </p:nvGrpSpPr>
        <p:grpSpPr>
          <a:xfrm>
            <a:off x="7740648" y="4001896"/>
            <a:ext cx="3992361" cy="3379312"/>
            <a:chOff x="8091568" y="3516085"/>
            <a:chExt cx="3992361" cy="3379312"/>
          </a:xfrm>
        </p:grpSpPr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D915AAE9-7216-4E83-9C0D-4AB3366F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568" y="3516085"/>
              <a:ext cx="2948438" cy="2903765"/>
            </a:xfrm>
            <a:prstGeom prst="rect">
              <a:avLst/>
            </a:prstGeom>
          </p:spPr>
        </p:pic>
        <p:pic>
          <p:nvPicPr>
            <p:cNvPr id="33" name="PICTURE">
              <a:extLst>
                <a:ext uri="{FF2B5EF4-FFF2-40B4-BE49-F238E27FC236}">
                  <a16:creationId xmlns:a16="http://schemas.microsoft.com/office/drawing/2014/main" id="{05536E00-D9AD-431C-9D5C-07ACA5283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6474" y="5839860"/>
              <a:ext cx="1917455" cy="1055537"/>
            </a:xfrm>
            <a:prstGeom prst="rect">
              <a:avLst/>
            </a:prstGeom>
          </p:spPr>
        </p:pic>
      </p:grpSp>
      <p:pic>
        <p:nvPicPr>
          <p:cNvPr id="40" name="PICTURE">
            <a:extLst>
              <a:ext uri="{FF2B5EF4-FFF2-40B4-BE49-F238E27FC236}">
                <a16:creationId xmlns:a16="http://schemas.microsoft.com/office/drawing/2014/main" id="{8CD01753-D4D5-44D4-AEBA-331D354C2E6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09" y="1765823"/>
            <a:ext cx="6177621" cy="34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39 -1.11111E-6 L -0.21888 -1.11111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8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ac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22" grpId="0" animBg="1"/>
      <p:bldP spid="2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95396"/>
          </a:xfrm>
          <a:prstGeom prst="rect">
            <a:avLst/>
          </a:prstGeom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5154"/>
            <a:ext cx="12192000" cy="590243"/>
          </a:xfrm>
          <a:prstGeom prst="rect">
            <a:avLst/>
          </a:prstGeom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8220"/>
            <a:ext cx="12192000" cy="126934"/>
          </a:xfrm>
          <a:prstGeom prst="rect">
            <a:avLst/>
          </a:prstGeom>
        </p:spPr>
      </p:pic>
      <p:pic>
        <p:nvPicPr>
          <p:cNvPr id="6" name="PICTU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3206"/>
            <a:ext cx="12192000" cy="228481"/>
          </a:xfrm>
          <a:prstGeom prst="rect">
            <a:avLst/>
          </a:prstGeom>
        </p:spPr>
      </p:pic>
      <p:pic>
        <p:nvPicPr>
          <p:cNvPr id="7" name="PICTU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31" y="1357084"/>
            <a:ext cx="6892510" cy="4535715"/>
          </a:xfrm>
          <a:prstGeom prst="rect">
            <a:avLst/>
          </a:prstGeom>
        </p:spPr>
      </p:pic>
      <p:pic>
        <p:nvPicPr>
          <p:cNvPr id="8" name="PICTUR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36" y="5711902"/>
            <a:ext cx="8599866" cy="288230"/>
          </a:xfrm>
          <a:prstGeom prst="rect">
            <a:avLst/>
          </a:prstGeom>
        </p:spPr>
      </p:pic>
      <p:pic>
        <p:nvPicPr>
          <p:cNvPr id="9" name="PICTUR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80" y="5422073"/>
            <a:ext cx="1612569" cy="116941"/>
          </a:xfrm>
          <a:prstGeom prst="rect">
            <a:avLst/>
          </a:prstGeom>
        </p:spPr>
      </p:pic>
      <p:pic>
        <p:nvPicPr>
          <p:cNvPr id="10" name="PICTUR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524000"/>
            <a:ext cx="177609" cy="177609"/>
          </a:xfrm>
          <a:prstGeom prst="rect">
            <a:avLst/>
          </a:prstGeom>
        </p:spPr>
      </p:pic>
      <p:pic>
        <p:nvPicPr>
          <p:cNvPr id="11" name="PICTUR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20" y="1842895"/>
            <a:ext cx="6170032" cy="3310130"/>
          </a:xfrm>
          <a:prstGeom prst="rect">
            <a:avLst/>
          </a:prstGeom>
        </p:spPr>
      </p:pic>
      <p:pic>
        <p:nvPicPr>
          <p:cNvPr id="26" name="PICTUR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09" y="1784873"/>
            <a:ext cx="6177621" cy="3472927"/>
          </a:xfrm>
          <a:prstGeom prst="rect">
            <a:avLst/>
          </a:prstGeom>
        </p:spPr>
      </p:pic>
      <p:pic>
        <p:nvPicPr>
          <p:cNvPr id="30" name="PICTUR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53" y="3644621"/>
            <a:ext cx="530504" cy="530504"/>
          </a:xfrm>
          <a:prstGeom prst="rect">
            <a:avLst/>
          </a:prstGeom>
        </p:spPr>
      </p:pic>
      <p:pic>
        <p:nvPicPr>
          <p:cNvPr id="32" name="PICTUR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6" y="3649619"/>
            <a:ext cx="509764" cy="515981"/>
          </a:xfrm>
          <a:prstGeom prst="rect">
            <a:avLst/>
          </a:prstGeom>
        </p:spPr>
      </p:pic>
      <p:pic>
        <p:nvPicPr>
          <p:cNvPr id="34" name="PICTUR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91" y="3211794"/>
            <a:ext cx="812902" cy="1600199"/>
          </a:xfrm>
          <a:prstGeom prst="rect">
            <a:avLst/>
          </a:prstGeom>
        </p:spPr>
      </p:pic>
      <p:pic>
        <p:nvPicPr>
          <p:cNvPr id="37" name="PICTUR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12" y="3590416"/>
            <a:ext cx="293938" cy="300193"/>
          </a:xfrm>
          <a:prstGeom prst="rect">
            <a:avLst/>
          </a:prstGeom>
        </p:spPr>
      </p:pic>
      <p:pic>
        <p:nvPicPr>
          <p:cNvPr id="38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77" y="1941044"/>
            <a:ext cx="133642" cy="133642"/>
          </a:xfrm>
          <a:prstGeom prst="rect">
            <a:avLst/>
          </a:prstGeom>
        </p:spPr>
      </p:pic>
      <p:pic>
        <p:nvPicPr>
          <p:cNvPr id="39" name="PICTUR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22266" y="2023110"/>
            <a:ext cx="201164" cy="45719"/>
          </a:xfrm>
          <a:prstGeom prst="rect">
            <a:avLst/>
          </a:prstGeom>
        </p:spPr>
      </p:pic>
      <p:pic>
        <p:nvPicPr>
          <p:cNvPr id="40" name="PICTUR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96" y="1932384"/>
            <a:ext cx="88106" cy="132159"/>
          </a:xfrm>
          <a:prstGeom prst="rect">
            <a:avLst/>
          </a:prstGeom>
        </p:spPr>
      </p:pic>
      <p:sp>
        <p:nvSpPr>
          <p:cNvPr id="43" name="AUTOSHAPE"/>
          <p:cNvSpPr>
            <a:spLocks noChangeAspect="1" noChangeArrowheads="1" noTextEdit="1"/>
          </p:cNvSpPr>
          <p:nvPr/>
        </p:nvSpPr>
        <p:spPr bwMode="auto">
          <a:xfrm>
            <a:off x="3943350" y="2241550"/>
            <a:ext cx="68961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1069AADE-DE25-4D05-83C1-C65A13E4BC33}"/>
              </a:ext>
            </a:extLst>
          </p:cNvPr>
          <p:cNvSpPr/>
          <p:nvPr/>
        </p:nvSpPr>
        <p:spPr>
          <a:xfrm>
            <a:off x="3347794" y="514012"/>
            <a:ext cx="52367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rgbClr val="FEFEFE"/>
                </a:solidFill>
                <a:latin typeface="Bebas Neue" panose="020B0606020202050201" pitchFamily="34" charset="0"/>
              </a:rPr>
              <a:t>TO CREATE AN AMAZING VIDEO</a:t>
            </a:r>
            <a:endParaRPr lang="en-US" altLang="en-US" sz="3200" dirty="0">
              <a:latin typeface="Bebas Neue" panose="020B0606020202050201" pitchFamily="34" charset="0"/>
            </a:endParaRPr>
          </a:p>
        </p:txBody>
      </p:sp>
      <p:sp>
        <p:nvSpPr>
          <p:cNvPr id="50" name="OVAL">
            <a:extLst>
              <a:ext uri="{FF2B5EF4-FFF2-40B4-BE49-F238E27FC236}">
                <a16:creationId xmlns:a16="http://schemas.microsoft.com/office/drawing/2014/main" id="{55856286-C755-417F-8268-E0648C4745FF}"/>
              </a:ext>
            </a:extLst>
          </p:cNvPr>
          <p:cNvSpPr/>
          <p:nvPr/>
        </p:nvSpPr>
        <p:spPr>
          <a:xfrm>
            <a:off x="5757659" y="3362194"/>
            <a:ext cx="743154" cy="74315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">
            <a:extLst>
              <a:ext uri="{FF2B5EF4-FFF2-40B4-BE49-F238E27FC236}">
                <a16:creationId xmlns:a16="http://schemas.microsoft.com/office/drawing/2014/main" id="{CBCC820C-D24F-432C-A511-D0017D121F29}"/>
              </a:ext>
            </a:extLst>
          </p:cNvPr>
          <p:cNvSpPr/>
          <p:nvPr/>
        </p:nvSpPr>
        <p:spPr>
          <a:xfrm>
            <a:off x="5876473" y="3486331"/>
            <a:ext cx="510030" cy="5100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">
            <a:extLst>
              <a:ext uri="{FF2B5EF4-FFF2-40B4-BE49-F238E27FC236}">
                <a16:creationId xmlns:a16="http://schemas.microsoft.com/office/drawing/2014/main" id="{D78E7795-2860-4D5A-B1E6-821019B7BB13}"/>
              </a:ext>
            </a:extLst>
          </p:cNvPr>
          <p:cNvGrpSpPr/>
          <p:nvPr/>
        </p:nvGrpSpPr>
        <p:grpSpPr>
          <a:xfrm>
            <a:off x="7910051" y="4405986"/>
            <a:ext cx="3992361" cy="3379312"/>
            <a:chOff x="8091568" y="3516085"/>
            <a:chExt cx="3992361" cy="3379312"/>
          </a:xfrm>
        </p:grpSpPr>
        <p:pic>
          <p:nvPicPr>
            <p:cNvPr id="47" name="PICTURE">
              <a:extLst>
                <a:ext uri="{FF2B5EF4-FFF2-40B4-BE49-F238E27FC236}">
                  <a16:creationId xmlns:a16="http://schemas.microsoft.com/office/drawing/2014/main" id="{21EE2195-FB7E-4272-A3ED-776ACAEA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568" y="3516085"/>
              <a:ext cx="2948438" cy="2903765"/>
            </a:xfrm>
            <a:prstGeom prst="rect">
              <a:avLst/>
            </a:prstGeom>
          </p:spPr>
        </p:pic>
        <p:pic>
          <p:nvPicPr>
            <p:cNvPr id="48" name="PICTURE">
              <a:extLst>
                <a:ext uri="{FF2B5EF4-FFF2-40B4-BE49-F238E27FC236}">
                  <a16:creationId xmlns:a16="http://schemas.microsoft.com/office/drawing/2014/main" id="{68A3CB71-C56C-4749-84C8-A51AD99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6474" y="5839860"/>
              <a:ext cx="1917455" cy="1055537"/>
            </a:xfrm>
            <a:prstGeom prst="rect">
              <a:avLst/>
            </a:prstGeom>
          </p:spPr>
        </p:pic>
      </p:grpSp>
      <p:sp>
        <p:nvSpPr>
          <p:cNvPr id="52" name="TEXTBOX">
            <a:extLst>
              <a:ext uri="{FF2B5EF4-FFF2-40B4-BE49-F238E27FC236}">
                <a16:creationId xmlns:a16="http://schemas.microsoft.com/office/drawing/2014/main" id="{22013948-AE71-4255-8F20-18662C741EC5}"/>
              </a:ext>
            </a:extLst>
          </p:cNvPr>
          <p:cNvSpPr/>
          <p:nvPr/>
        </p:nvSpPr>
        <p:spPr>
          <a:xfrm>
            <a:off x="3135457" y="1954006"/>
            <a:ext cx="5643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EFEFE"/>
                </a:solidFill>
                <a:latin typeface="Raleway" panose="020B0503030101060003" pitchFamily="34" charset="0"/>
                <a:ea typeface="Roboto" panose="02000000000000000000" pitchFamily="2" charset="0"/>
                <a:cs typeface="Latha" panose="020B0604020202020204" pitchFamily="34" charset="0"/>
              </a:rPr>
              <a:t>That grabs attentions and persuades viewers to take action</a:t>
            </a:r>
            <a:endParaRPr lang="en-US" altLang="en-US" dirty="0">
              <a:latin typeface="Raleway" panose="020B0503030101060003" pitchFamily="34" charset="0"/>
              <a:ea typeface="Roboto" panose="02000000000000000000" pitchFamily="2" charset="0"/>
              <a:cs typeface="Latha" panose="020B0604020202020204" pitchFamily="34" charset="0"/>
            </a:endParaRPr>
          </a:p>
        </p:txBody>
      </p:sp>
      <p:sp>
        <p:nvSpPr>
          <p:cNvPr id="13" name="OVAL">
            <a:extLst>
              <a:ext uri="{FF2B5EF4-FFF2-40B4-BE49-F238E27FC236}">
                <a16:creationId xmlns:a16="http://schemas.microsoft.com/office/drawing/2014/main" id="{9606BAB4-4B9E-4FC1-95C1-71D2F7F24DA0}"/>
              </a:ext>
            </a:extLst>
          </p:cNvPr>
          <p:cNvSpPr/>
          <p:nvPr/>
        </p:nvSpPr>
        <p:spPr>
          <a:xfrm>
            <a:off x="5088342" y="2971001"/>
            <a:ext cx="2081787" cy="208178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">
            <a:extLst>
              <a:ext uri="{FF2B5EF4-FFF2-40B4-BE49-F238E27FC236}">
                <a16:creationId xmlns:a16="http://schemas.microsoft.com/office/drawing/2014/main" id="{053CA78F-2670-4D37-A290-084A694BBDF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63" y="3638512"/>
            <a:ext cx="547993" cy="547993"/>
          </a:xfrm>
          <a:prstGeom prst="rect">
            <a:avLst/>
          </a:prstGeom>
        </p:spPr>
      </p:pic>
      <p:pic>
        <p:nvPicPr>
          <p:cNvPr id="54" name="PICTURE">
            <a:extLst>
              <a:ext uri="{FF2B5EF4-FFF2-40B4-BE49-F238E27FC236}">
                <a16:creationId xmlns:a16="http://schemas.microsoft.com/office/drawing/2014/main" id="{87A94712-8894-402A-962C-5A5E3220854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45" y="3648075"/>
            <a:ext cx="520624" cy="520624"/>
          </a:xfrm>
          <a:prstGeom prst="rect">
            <a:avLst/>
          </a:prstGeom>
        </p:spPr>
      </p:pic>
      <p:sp>
        <p:nvSpPr>
          <p:cNvPr id="55" name="FREEFORM">
            <a:extLst>
              <a:ext uri="{FF2B5EF4-FFF2-40B4-BE49-F238E27FC236}">
                <a16:creationId xmlns:a16="http://schemas.microsoft.com/office/drawing/2014/main" id="{05B9EF66-369B-408E-94C0-0624938C4CDB}"/>
              </a:ext>
            </a:extLst>
          </p:cNvPr>
          <p:cNvSpPr/>
          <p:nvPr/>
        </p:nvSpPr>
        <p:spPr>
          <a:xfrm>
            <a:off x="0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5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">
            <a:extLst>
              <a:ext uri="{FF2B5EF4-FFF2-40B4-BE49-F238E27FC236}">
                <a16:creationId xmlns:a16="http://schemas.microsoft.com/office/drawing/2014/main" id="{617DFF37-951A-4303-AD6C-9A197A5B6D04}"/>
              </a:ext>
            </a:extLst>
          </p:cNvPr>
          <p:cNvSpPr/>
          <p:nvPr/>
        </p:nvSpPr>
        <p:spPr>
          <a:xfrm flipH="1">
            <a:off x="-1966451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C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">
            <a:extLst>
              <a:ext uri="{FF2B5EF4-FFF2-40B4-BE49-F238E27FC236}">
                <a16:creationId xmlns:a16="http://schemas.microsoft.com/office/drawing/2014/main" id="{19D73B9C-9765-4C96-AC62-BAB6C08E48A2}"/>
              </a:ext>
            </a:extLst>
          </p:cNvPr>
          <p:cNvSpPr/>
          <p:nvPr/>
        </p:nvSpPr>
        <p:spPr>
          <a:xfrm flipH="1">
            <a:off x="-1966452" y="0"/>
            <a:ext cx="14158451" cy="6858000"/>
          </a:xfrm>
          <a:custGeom>
            <a:avLst/>
            <a:gdLst>
              <a:gd name="connsiteX0" fmla="*/ 0 w 16056077"/>
              <a:gd name="connsiteY0" fmla="*/ 0 h 6858000"/>
              <a:gd name="connsiteX1" fmla="*/ 12192000 w 16056077"/>
              <a:gd name="connsiteY1" fmla="*/ 0 h 6858000"/>
              <a:gd name="connsiteX2" fmla="*/ 14124039 w 16056077"/>
              <a:gd name="connsiteY2" fmla="*/ 0 h 6858000"/>
              <a:gd name="connsiteX3" fmla="*/ 16056077 w 16056077"/>
              <a:gd name="connsiteY3" fmla="*/ 3429000 h 6858000"/>
              <a:gd name="connsiteX4" fmla="*/ 14124039 w 16056077"/>
              <a:gd name="connsiteY4" fmla="*/ 6858000 h 6858000"/>
              <a:gd name="connsiteX5" fmla="*/ 12192000 w 16056077"/>
              <a:gd name="connsiteY5" fmla="*/ 6858000 h 6858000"/>
              <a:gd name="connsiteX6" fmla="*/ 0 w 160560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56077" h="6858000">
                <a:moveTo>
                  <a:pt x="0" y="0"/>
                </a:moveTo>
                <a:lnTo>
                  <a:pt x="12192000" y="0"/>
                </a:lnTo>
                <a:lnTo>
                  <a:pt x="14124039" y="0"/>
                </a:lnTo>
                <a:lnTo>
                  <a:pt x="16056077" y="3429000"/>
                </a:lnTo>
                <a:lnTo>
                  <a:pt x="14124039" y="68580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">
            <a:extLst>
              <a:ext uri="{FF2B5EF4-FFF2-40B4-BE49-F238E27FC236}">
                <a16:creationId xmlns:a16="http://schemas.microsoft.com/office/drawing/2014/main" id="{38153287-03D7-4DC3-B38C-630BC077CE5D}"/>
              </a:ext>
            </a:extLst>
          </p:cNvPr>
          <p:cNvSpPr/>
          <p:nvPr/>
        </p:nvSpPr>
        <p:spPr>
          <a:xfrm>
            <a:off x="-762000" y="-8953500"/>
            <a:ext cx="14211300" cy="14211300"/>
          </a:xfrm>
          <a:prstGeom prst="diamond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">
            <a:extLst>
              <a:ext uri="{FF2B5EF4-FFF2-40B4-BE49-F238E27FC236}">
                <a16:creationId xmlns:a16="http://schemas.microsoft.com/office/drawing/2014/main" id="{775666C8-F8D2-4BD1-891C-ED76EA5068C6}"/>
              </a:ext>
            </a:extLst>
          </p:cNvPr>
          <p:cNvSpPr/>
          <p:nvPr/>
        </p:nvSpPr>
        <p:spPr>
          <a:xfrm>
            <a:off x="-762000" y="-8953500"/>
            <a:ext cx="14211300" cy="14211300"/>
          </a:xfrm>
          <a:prstGeom prst="diamond">
            <a:avLst/>
          </a:prstGeom>
          <a:solidFill>
            <a:srgbClr val="D80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">
            <a:extLst>
              <a:ext uri="{FF2B5EF4-FFF2-40B4-BE49-F238E27FC236}">
                <a16:creationId xmlns:a16="http://schemas.microsoft.com/office/drawing/2014/main" id="{047DB23B-87B8-491C-8DFD-B2F1EB7DB88F}"/>
              </a:ext>
            </a:extLst>
          </p:cNvPr>
          <p:cNvSpPr/>
          <p:nvPr/>
        </p:nvSpPr>
        <p:spPr>
          <a:xfrm>
            <a:off x="-814850" y="-8953500"/>
            <a:ext cx="14211300" cy="14211300"/>
          </a:xfrm>
          <a:prstGeom prst="diamond">
            <a:avLst/>
          </a:prstGeom>
          <a:gradFill>
            <a:gsLst>
              <a:gs pos="6195">
                <a:srgbClr val="F58D74"/>
              </a:gs>
              <a:gs pos="100000">
                <a:srgbClr val="F38D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00039 2.59259E-6 L -0.16719 -0.14167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46" y="-7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3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xit" presetSubtype="4" ac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6000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17565 -0.03958 L 2.91667E-6 -2.96296E-6 " pathEditMode="relative" rAng="0" ptsTypes="AA" p14:bounceEnd="76000">
                                          <p:cBhvr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02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fill="hold" nodeType="withEffect" p14:presetBounceEnd="76000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0.18034 -0.03959 L 2.08333E-7 4.07407E-6 " pathEditMode="relative" rAng="0" ptsTypes="AA" p14:bounceEnd="76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10" y="19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fill="hold" nodeType="withEffect" p14:presetBounceEnd="76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9166 -0.03843 L 2.29167E-6 -3.7037E-7 " pathEditMode="relative" rAng="0" ptsTypes="AA" p14:bounceEnd="76000">
                                          <p:cBhvr>
                                            <p:cTn id="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83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fill="hold" nodeType="withEffect" p14:presetBounceEnd="76000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0.08932 -0.03843 L 2.08333E-6 2.59259E-6 " pathEditMode="relative" rAng="0" ptsTypes="AA" p14:bounceEnd="76000">
                                          <p:cBhvr>
                                            <p:cTn id="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5" dur="2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7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42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5E-6 4.44444E-6 L -2.5E-6 0.63611 " pathEditMode="relative" rAng="0" ptsTypes="AA">
                                          <p:cBhvr>
                                            <p:cTn id="106" dur="4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2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5E-6 4.44444E-6 L -2.5E-6 0.63611 " pathEditMode="relative" rAng="0" ptsTypes="AA">
                                          <p:cBhvr>
                                            <p:cTn id="114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4.375E-6 4.44444E-6 L 4.375E-6 0.63611 " pathEditMode="relative" rAng="0" ptsTypes="AA">
                                          <p:cBhvr>
                                            <p:cTn id="122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50" grpId="0" animBg="1"/>
          <p:bldP spid="50" grpId="1" animBg="1"/>
          <p:bldP spid="51" grpId="0" animBg="1"/>
          <p:bldP spid="51" grpId="1" animBg="1"/>
          <p:bldP spid="52" grpId="0"/>
          <p:bldP spid="13" grpId="0" animBg="1"/>
          <p:bldP spid="13" grpId="1" animBg="1"/>
          <p:bldP spid="55" grpId="0" animBg="1"/>
          <p:bldP spid="56" grpId="0" animBg="1"/>
          <p:bldP spid="57" grpId="0" animBg="1"/>
          <p:bldP spid="58" grpId="0" animBg="1"/>
          <p:bldP spid="58" grpId="1" animBg="1"/>
          <p:bldP spid="58" grpId="2" animBg="1"/>
          <p:bldP spid="59" grpId="0" animBg="1"/>
          <p:bldP spid="59" grpId="1" animBg="1"/>
          <p:bldP spid="59" grpId="2" animBg="1"/>
          <p:bldP spid="60" grpId="0" animBg="1"/>
          <p:bldP spid="60" grpId="1" animBg="1"/>
          <p:bldP spid="6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00039 2.59259E-6 L -0.16719 -0.14167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46" y="-7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3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xit" presetSubtype="4" ac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0.17565 -0.03958 L 2.91667E-6 -2.96296E-6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02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5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0.18034 -0.03959 L 2.08333E-7 4.07407E-6 " pathEditMode="relative" rAng="0" ptsTypes="AA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10" y="19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1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9166 -0.03843 L 2.29167E-6 -3.7037E-7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83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0.08932 -0.03843 L 2.08333E-6 2.59259E-6 " pathEditMode="relative" rAng="0" ptsTypes="AA">
                                          <p:cBhvr>
                                            <p:cTn id="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85" dur="2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87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42" presetClass="path" presetSubtype="0" decel="10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5E-6 4.44444E-6 L -2.5E-6 0.63611 " pathEditMode="relative" rAng="0" ptsTypes="AA">
                                          <p:cBhvr>
                                            <p:cTn id="106" dur="4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2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decel="10000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2.5E-6 4.44444E-6 L -2.5E-6 0.63611 " pathEditMode="relative" rAng="0" ptsTypes="AA">
                                          <p:cBhvr>
                                            <p:cTn id="114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80000" y="1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4.375E-6 4.44444E-6 L 4.375E-6 0.63611 " pathEditMode="relative" rAng="0" ptsTypes="AA">
                                          <p:cBhvr>
                                            <p:cTn id="122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8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50" grpId="0" animBg="1"/>
          <p:bldP spid="50" grpId="1" animBg="1"/>
          <p:bldP spid="51" grpId="0" animBg="1"/>
          <p:bldP spid="51" grpId="1" animBg="1"/>
          <p:bldP spid="52" grpId="0"/>
          <p:bldP spid="13" grpId="0" animBg="1"/>
          <p:bldP spid="13" grpId="1" animBg="1"/>
          <p:bldP spid="55" grpId="0" animBg="1"/>
          <p:bldP spid="56" grpId="0" animBg="1"/>
          <p:bldP spid="57" grpId="0" animBg="1"/>
          <p:bldP spid="58" grpId="0" animBg="1"/>
          <p:bldP spid="58" grpId="1" animBg="1"/>
          <p:bldP spid="58" grpId="2" animBg="1"/>
          <p:bldP spid="59" grpId="0" animBg="1"/>
          <p:bldP spid="59" grpId="1" animBg="1"/>
          <p:bldP spid="59" grpId="2" animBg="1"/>
          <p:bldP spid="60" grpId="0" animBg="1"/>
          <p:bldP spid="60" grpId="1" animBg="1"/>
          <p:bldP spid="60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60778"/>
          </a:xfrm>
          <a:prstGeom prst="rect">
            <a:avLst/>
          </a:prstGeom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97" y="1498600"/>
            <a:ext cx="7539170" cy="4610100"/>
          </a:xfrm>
          <a:prstGeom prst="rect">
            <a:avLst/>
          </a:prstGeom>
        </p:spPr>
      </p:pic>
      <p:pic>
        <p:nvPicPr>
          <p:cNvPr id="6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2" y="608542"/>
            <a:ext cx="1380069" cy="151934"/>
          </a:xfrm>
          <a:prstGeom prst="rect">
            <a:avLst/>
          </a:prstGeom>
        </p:spPr>
      </p:pic>
      <p:pic>
        <p:nvPicPr>
          <p:cNvPr id="7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4" y="608542"/>
            <a:ext cx="1380069" cy="151934"/>
          </a:xfrm>
          <a:prstGeom prst="rect">
            <a:avLst/>
          </a:prstGeom>
        </p:spPr>
      </p:pic>
      <p:pic>
        <p:nvPicPr>
          <p:cNvPr id="8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2" y="608542"/>
            <a:ext cx="1380069" cy="151934"/>
          </a:xfrm>
          <a:prstGeom prst="rect">
            <a:avLst/>
          </a:prstGeom>
        </p:spPr>
      </p:pic>
      <p:pic>
        <p:nvPicPr>
          <p:cNvPr id="9" name="PI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30" y="608542"/>
            <a:ext cx="1380069" cy="151934"/>
          </a:xfrm>
          <a:prstGeom prst="rect">
            <a:avLst/>
          </a:prstGeom>
        </p:spPr>
      </p:pic>
      <p:sp>
        <p:nvSpPr>
          <p:cNvPr id="20" name="AUTOSHAPE"/>
          <p:cNvSpPr>
            <a:spLocks noChangeAspect="1" noChangeArrowheads="1" noTextEdit="1"/>
          </p:cNvSpPr>
          <p:nvPr/>
        </p:nvSpPr>
        <p:spPr bwMode="auto">
          <a:xfrm>
            <a:off x="641819" y="1850994"/>
            <a:ext cx="12026900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ebas Neue" panose="020B0606020202050201" pitchFamily="34" charset="0"/>
            </a:endParaRPr>
          </a:p>
        </p:txBody>
      </p:sp>
      <p:sp>
        <p:nvSpPr>
          <p:cNvPr id="21" name="TEXTBOX"/>
          <p:cNvSpPr>
            <a:spLocks noChangeArrowheads="1"/>
          </p:cNvSpPr>
          <p:nvPr/>
        </p:nvSpPr>
        <p:spPr bwMode="auto">
          <a:xfrm>
            <a:off x="1140822" y="1609694"/>
            <a:ext cx="812323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OUR EXPLAINER VIDEO CREATION SERVICE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2" name="TEXTBOX"/>
          <p:cNvSpPr>
            <a:spLocks noChangeArrowheads="1"/>
          </p:cNvSpPr>
          <p:nvPr/>
        </p:nvSpPr>
        <p:spPr bwMode="auto">
          <a:xfrm>
            <a:off x="1140822" y="2468531"/>
            <a:ext cx="71024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5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CONSISTS </a:t>
            </a:r>
            <a:r>
              <a:rPr lang="en-US" altLang="en-US" sz="5100" dirty="0">
                <a:solidFill>
                  <a:srgbClr val="FEFEFE"/>
                </a:solidFill>
                <a:latin typeface="Bebas Neue" panose="020B0606020202050201" pitchFamily="34" charset="0"/>
              </a:rPr>
              <a:t>OF A TEAM OF MARKETING </a:t>
            </a:r>
            <a:endParaRPr lang="en-US" altLang="en-US" sz="5100" dirty="0">
              <a:latin typeface="Bebas Neue" panose="020B0606020202050201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3" name="RECTANGLE"/>
          <p:cNvSpPr>
            <a:spLocks noChangeArrowheads="1"/>
          </p:cNvSpPr>
          <p:nvPr/>
        </p:nvSpPr>
        <p:spPr bwMode="auto">
          <a:xfrm>
            <a:off x="4157072" y="2468531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4" name="TEXTBOX"/>
          <p:cNvSpPr>
            <a:spLocks noChangeArrowheads="1"/>
          </p:cNvSpPr>
          <p:nvPr/>
        </p:nvSpPr>
        <p:spPr bwMode="auto">
          <a:xfrm>
            <a:off x="1140822" y="3300381"/>
            <a:ext cx="31210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1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PROFESSIONALS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25" name="TEXTBOX">
            <a:extLst>
              <a:ext uri="{FF2B5EF4-FFF2-40B4-BE49-F238E27FC236}">
                <a16:creationId xmlns:a16="http://schemas.microsoft.com/office/drawing/2014/main" id="{E26F65CF-3D32-4054-BDDF-98D4B9077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097" y="1317520"/>
            <a:ext cx="710323" cy="497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wordArtVert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BENEFIT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1479F1AE-5E58-410C-8741-38C698EFE2B7}"/>
              </a:ext>
            </a:extLst>
          </p:cNvPr>
          <p:cNvGrpSpPr/>
          <p:nvPr/>
        </p:nvGrpSpPr>
        <p:grpSpPr>
          <a:xfrm>
            <a:off x="2775743" y="1498600"/>
            <a:ext cx="7788634" cy="4586479"/>
            <a:chOff x="2134413" y="-1244605"/>
            <a:chExt cx="7788634" cy="4586479"/>
          </a:xfrm>
        </p:grpSpPr>
        <p:pic>
          <p:nvPicPr>
            <p:cNvPr id="28" name="PICTURE">
              <a:extLst>
                <a:ext uri="{FF2B5EF4-FFF2-40B4-BE49-F238E27FC236}">
                  <a16:creationId xmlns:a16="http://schemas.microsoft.com/office/drawing/2014/main" id="{59367323-68D2-4A2E-858E-4361E9AB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413" y="-681590"/>
              <a:ext cx="7301145" cy="4023464"/>
            </a:xfrm>
            <a:prstGeom prst="rect">
              <a:avLst/>
            </a:prstGeom>
          </p:spPr>
        </p:pic>
        <p:pic>
          <p:nvPicPr>
            <p:cNvPr id="29" name="PICTURE">
              <a:extLst>
                <a:ext uri="{FF2B5EF4-FFF2-40B4-BE49-F238E27FC236}">
                  <a16:creationId xmlns:a16="http://schemas.microsoft.com/office/drawing/2014/main" id="{55D65660-FE0B-4984-A430-DCD869140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068" y="-1244605"/>
              <a:ext cx="974979" cy="981657"/>
            </a:xfrm>
            <a:prstGeom prst="rect">
              <a:avLst/>
            </a:prstGeom>
          </p:spPr>
        </p:pic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2CEEAD62-0CB1-460A-AD57-213595E54853}"/>
              </a:ext>
            </a:extLst>
          </p:cNvPr>
          <p:cNvGrpSpPr/>
          <p:nvPr/>
        </p:nvGrpSpPr>
        <p:grpSpPr>
          <a:xfrm>
            <a:off x="2728583" y="1414685"/>
            <a:ext cx="7883626" cy="4439566"/>
            <a:chOff x="1395073" y="-3755295"/>
            <a:chExt cx="7883626" cy="4439566"/>
          </a:xfrm>
        </p:grpSpPr>
        <p:pic>
          <p:nvPicPr>
            <p:cNvPr id="31" name="PICTURE">
              <a:extLst>
                <a:ext uri="{FF2B5EF4-FFF2-40B4-BE49-F238E27FC236}">
                  <a16:creationId xmlns:a16="http://schemas.microsoft.com/office/drawing/2014/main" id="{2654DDA1-305B-4C46-993E-0F7992A23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073" y="-3362256"/>
              <a:ext cx="7342996" cy="4046527"/>
            </a:xfrm>
            <a:prstGeom prst="rect">
              <a:avLst/>
            </a:prstGeom>
          </p:spPr>
        </p:pic>
        <p:pic>
          <p:nvPicPr>
            <p:cNvPr id="32" name="PICTURE">
              <a:extLst>
                <a:ext uri="{FF2B5EF4-FFF2-40B4-BE49-F238E27FC236}">
                  <a16:creationId xmlns:a16="http://schemas.microsoft.com/office/drawing/2014/main" id="{F0E49AFE-07F3-4B74-9695-BDEF2953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857" y="-3755295"/>
              <a:ext cx="977842" cy="98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4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1.85185E-6 L -0.05807 1.85185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1.48148E-6 L -0.05808 1.48148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07407E-6 L -0.05807 4.07407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3.7037E-7 L -0.05807 3.7037E-7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decel="100000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3.7037E-7 L -0.05808 3.7037E-7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2.22222E-6 L -0.05808 2.22222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-1.11111E-6 L -0.05808 -1.11111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animMotion origin="layout" path="M 0 0 L -0.05807 0 " pathEditMode="relative" ptsTypes="AA">
                                      <p:cBhvr>
                                        <p:cTn id="5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animMotion origin="layout" path="M 4.375E-6 -2.59259E-6 L -0.05808 -2.59259E-6 " pathEditMode="relative" rAng="0" ptsTypes="AA">
                                      <p:cBhvr>
                                        <p:cTn id="61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0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08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12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4" grpId="1"/>
      <p:bldP spid="24" grpId="2"/>
      <p:bldP spid="25" grpId="0"/>
      <p:bldP spid="25" grpId="1"/>
      <p:bldP spid="2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60778"/>
          </a:xfrm>
          <a:prstGeom prst="rect">
            <a:avLst/>
          </a:prstGeom>
        </p:spPr>
      </p:pic>
      <p:grpSp>
        <p:nvGrpSpPr>
          <p:cNvPr id="32" name="GROUP">
            <a:extLst>
              <a:ext uri="{FF2B5EF4-FFF2-40B4-BE49-F238E27FC236}">
                <a16:creationId xmlns:a16="http://schemas.microsoft.com/office/drawing/2014/main" id="{645DF094-8AAE-4B8B-9BC2-2F7034B5152F}"/>
              </a:ext>
            </a:extLst>
          </p:cNvPr>
          <p:cNvGrpSpPr/>
          <p:nvPr/>
        </p:nvGrpSpPr>
        <p:grpSpPr>
          <a:xfrm>
            <a:off x="8041774" y="1643062"/>
            <a:ext cx="1893763" cy="3648751"/>
            <a:chOff x="8041774" y="1643062"/>
            <a:chExt cx="1893763" cy="3648751"/>
          </a:xfrm>
        </p:grpSpPr>
        <p:pic>
          <p:nvPicPr>
            <p:cNvPr id="12" name="PICTUR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223" y="1643062"/>
              <a:ext cx="628158" cy="1457325"/>
            </a:xfrm>
            <a:prstGeom prst="rect">
              <a:avLst/>
            </a:prstGeom>
          </p:spPr>
        </p:pic>
        <p:pic>
          <p:nvPicPr>
            <p:cNvPr id="13" name="PICTUR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263" y="2355850"/>
              <a:ext cx="856787" cy="234823"/>
            </a:xfrm>
            <a:prstGeom prst="rect">
              <a:avLst/>
            </a:prstGeom>
          </p:spPr>
        </p:pic>
        <p:pic>
          <p:nvPicPr>
            <p:cNvPr id="14" name="PICTURE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594" y="2467354"/>
              <a:ext cx="1584494" cy="2752346"/>
            </a:xfrm>
            <a:prstGeom prst="rect">
              <a:avLst/>
            </a:prstGeom>
          </p:spPr>
        </p:pic>
        <p:pic>
          <p:nvPicPr>
            <p:cNvPr id="15" name="PICTUR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1774" y="5147587"/>
              <a:ext cx="1893763" cy="144226"/>
            </a:xfrm>
            <a:prstGeom prst="rect">
              <a:avLst/>
            </a:prstGeom>
          </p:spPr>
        </p:pic>
        <p:pic>
          <p:nvPicPr>
            <p:cNvPr id="16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851" y="3035300"/>
              <a:ext cx="146754" cy="152399"/>
            </a:xfrm>
            <a:prstGeom prst="rect">
              <a:avLst/>
            </a:prstGeom>
          </p:spPr>
        </p:pic>
        <p:pic>
          <p:nvPicPr>
            <p:cNvPr id="17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476" y="3035299"/>
              <a:ext cx="146754" cy="152399"/>
            </a:xfrm>
            <a:prstGeom prst="rect">
              <a:avLst/>
            </a:prstGeom>
          </p:spPr>
        </p:pic>
        <p:pic>
          <p:nvPicPr>
            <p:cNvPr id="18" name="PICTUR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101" y="3035299"/>
              <a:ext cx="146754" cy="152399"/>
            </a:xfrm>
            <a:prstGeom prst="rect">
              <a:avLst/>
            </a:prstGeom>
          </p:spPr>
        </p:pic>
        <p:pic>
          <p:nvPicPr>
            <p:cNvPr id="19" name="PICTUR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523" y="4037075"/>
              <a:ext cx="1210443" cy="830200"/>
            </a:xfrm>
            <a:prstGeom prst="rect">
              <a:avLst/>
            </a:prstGeom>
          </p:spPr>
        </p:pic>
        <p:pic>
          <p:nvPicPr>
            <p:cNvPr id="20" name="PICTURE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012" y="4096620"/>
              <a:ext cx="93688" cy="93688"/>
            </a:xfrm>
            <a:prstGeom prst="rect">
              <a:avLst/>
            </a:prstGeom>
          </p:spPr>
        </p:pic>
        <p:pic>
          <p:nvPicPr>
            <p:cNvPr id="21" name="PICTURE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4394" y="4715663"/>
              <a:ext cx="87306" cy="87306"/>
            </a:xfrm>
            <a:prstGeom prst="rect">
              <a:avLst/>
            </a:prstGeom>
          </p:spPr>
        </p:pic>
        <p:pic>
          <p:nvPicPr>
            <p:cNvPr id="22" name="PICTURE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618" y="4715663"/>
              <a:ext cx="87305" cy="87305"/>
            </a:xfrm>
            <a:prstGeom prst="rect">
              <a:avLst/>
            </a:prstGeom>
          </p:spPr>
        </p:pic>
        <p:pic>
          <p:nvPicPr>
            <p:cNvPr id="23" name="PICTURE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662" y="4091813"/>
              <a:ext cx="93688" cy="93688"/>
            </a:xfrm>
            <a:prstGeom prst="rect">
              <a:avLst/>
            </a:prstGeom>
          </p:spPr>
        </p:pic>
        <p:pic>
          <p:nvPicPr>
            <p:cNvPr id="24" name="PICTURE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896" y="3310091"/>
              <a:ext cx="777826" cy="357034"/>
            </a:xfrm>
            <a:prstGeom prst="rect">
              <a:avLst/>
            </a:prstGeom>
          </p:spPr>
        </p:pic>
        <p:pic>
          <p:nvPicPr>
            <p:cNvPr id="25" name="PICTURE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676" y="3372647"/>
              <a:ext cx="759143" cy="272025"/>
            </a:xfrm>
            <a:prstGeom prst="rect">
              <a:avLst/>
            </a:prstGeom>
          </p:spPr>
        </p:pic>
        <p:pic>
          <p:nvPicPr>
            <p:cNvPr id="26" name="PICTURE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426" y="3063240"/>
              <a:ext cx="361588" cy="613410"/>
            </a:xfrm>
            <a:prstGeom prst="rect">
              <a:avLst/>
            </a:prstGeom>
          </p:spPr>
        </p:pic>
      </p:grpSp>
      <p:pic>
        <p:nvPicPr>
          <p:cNvPr id="27" name="PICTUR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59" y="2610450"/>
            <a:ext cx="1219201" cy="673770"/>
          </a:xfrm>
          <a:prstGeom prst="rect">
            <a:avLst/>
          </a:prstGeom>
        </p:spPr>
      </p:pic>
      <p:grpSp>
        <p:nvGrpSpPr>
          <p:cNvPr id="33" name="GROUP">
            <a:extLst>
              <a:ext uri="{FF2B5EF4-FFF2-40B4-BE49-F238E27FC236}">
                <a16:creationId xmlns:a16="http://schemas.microsoft.com/office/drawing/2014/main" id="{42C27484-324B-458F-A896-A87189ED46F4}"/>
              </a:ext>
            </a:extLst>
          </p:cNvPr>
          <p:cNvGrpSpPr/>
          <p:nvPr/>
        </p:nvGrpSpPr>
        <p:grpSpPr>
          <a:xfrm>
            <a:off x="6768921" y="3263773"/>
            <a:ext cx="841554" cy="450978"/>
            <a:chOff x="6768921" y="3263773"/>
            <a:chExt cx="841554" cy="450978"/>
          </a:xfrm>
        </p:grpSpPr>
        <p:pic>
          <p:nvPicPr>
            <p:cNvPr id="28" name="PICTURE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798" y="3263773"/>
              <a:ext cx="711799" cy="403352"/>
            </a:xfrm>
            <a:prstGeom prst="rect">
              <a:avLst/>
            </a:prstGeom>
          </p:spPr>
        </p:pic>
        <p:pic>
          <p:nvPicPr>
            <p:cNvPr id="29" name="PICTURE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921" y="3627479"/>
              <a:ext cx="841554" cy="87272"/>
            </a:xfrm>
            <a:prstGeom prst="rect">
              <a:avLst/>
            </a:prstGeom>
          </p:spPr>
        </p:pic>
      </p:grpSp>
      <p:pic>
        <p:nvPicPr>
          <p:cNvPr id="30" name="PICTUR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3767139"/>
            <a:ext cx="1313832" cy="94294"/>
          </a:xfrm>
          <a:prstGeom prst="rect">
            <a:avLst/>
          </a:prstGeom>
        </p:spPr>
      </p:pic>
      <p:pic>
        <p:nvPicPr>
          <p:cNvPr id="31" name="PICTURE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3861432"/>
            <a:ext cx="1326929" cy="95234"/>
          </a:xfrm>
          <a:prstGeom prst="rect">
            <a:avLst/>
          </a:prstGeom>
        </p:spPr>
      </p:pic>
      <p:pic>
        <p:nvPicPr>
          <p:cNvPr id="41" name="PICTUR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50" y="4056983"/>
            <a:ext cx="408199" cy="331661"/>
          </a:xfrm>
          <a:prstGeom prst="rect">
            <a:avLst/>
          </a:prstGeom>
        </p:spPr>
      </p:pic>
      <p:pic>
        <p:nvPicPr>
          <p:cNvPr id="42" name="PICTUR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00" y="4056982"/>
            <a:ext cx="408199" cy="331661"/>
          </a:xfrm>
          <a:prstGeom prst="rect">
            <a:avLst/>
          </a:prstGeom>
        </p:spPr>
      </p:pic>
      <p:pic>
        <p:nvPicPr>
          <p:cNvPr id="46" name="PICTUR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726" y="2635014"/>
            <a:ext cx="1130301" cy="624642"/>
          </a:xfrm>
          <a:prstGeom prst="rect">
            <a:avLst/>
          </a:prstGeom>
        </p:spPr>
      </p:pic>
      <p:grpSp>
        <p:nvGrpSpPr>
          <p:cNvPr id="34" name="GROUP">
            <a:extLst>
              <a:ext uri="{FF2B5EF4-FFF2-40B4-BE49-F238E27FC236}">
                <a16:creationId xmlns:a16="http://schemas.microsoft.com/office/drawing/2014/main" id="{A44EDE60-2025-45C8-87C3-0F1222B50085}"/>
              </a:ext>
            </a:extLst>
          </p:cNvPr>
          <p:cNvGrpSpPr/>
          <p:nvPr/>
        </p:nvGrpSpPr>
        <p:grpSpPr>
          <a:xfrm>
            <a:off x="10515600" y="3119425"/>
            <a:ext cx="426720" cy="855951"/>
            <a:chOff x="10515600" y="3119425"/>
            <a:chExt cx="426720" cy="855951"/>
          </a:xfrm>
        </p:grpSpPr>
        <p:pic>
          <p:nvPicPr>
            <p:cNvPr id="47" name="PICTURE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3119425"/>
              <a:ext cx="426720" cy="381204"/>
            </a:xfrm>
            <a:prstGeom prst="rect">
              <a:avLst/>
            </a:prstGeom>
          </p:spPr>
        </p:pic>
        <p:pic>
          <p:nvPicPr>
            <p:cNvPr id="48" name="PICTURE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17" y="3463455"/>
              <a:ext cx="157836" cy="391668"/>
            </a:xfrm>
            <a:prstGeom prst="rect">
              <a:avLst/>
            </a:prstGeom>
          </p:spPr>
        </p:pic>
        <p:pic>
          <p:nvPicPr>
            <p:cNvPr id="50" name="PICTURE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68" y="3498441"/>
              <a:ext cx="284480" cy="107470"/>
            </a:xfrm>
            <a:prstGeom prst="rect">
              <a:avLst/>
            </a:prstGeom>
          </p:spPr>
        </p:pic>
        <p:pic>
          <p:nvPicPr>
            <p:cNvPr id="51" name="PICTURE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68" y="3583685"/>
              <a:ext cx="258538" cy="122465"/>
            </a:xfrm>
            <a:prstGeom prst="rect">
              <a:avLst/>
            </a:prstGeom>
          </p:spPr>
        </p:pic>
        <p:pic>
          <p:nvPicPr>
            <p:cNvPr id="52" name="PICTURE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68" y="3681386"/>
              <a:ext cx="208280" cy="114218"/>
            </a:xfrm>
            <a:prstGeom prst="rect">
              <a:avLst/>
            </a:prstGeom>
          </p:spPr>
        </p:pic>
        <p:pic>
          <p:nvPicPr>
            <p:cNvPr id="56" name="PICTURE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2790" y="3789206"/>
              <a:ext cx="186170" cy="186170"/>
            </a:xfrm>
            <a:prstGeom prst="rect">
              <a:avLst/>
            </a:prstGeom>
          </p:spPr>
        </p:pic>
      </p:grpSp>
      <p:pic>
        <p:nvPicPr>
          <p:cNvPr id="57" name="PICTURE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948" y="3811698"/>
            <a:ext cx="1279853" cy="1568450"/>
          </a:xfrm>
          <a:prstGeom prst="rect">
            <a:avLst/>
          </a:prstGeom>
        </p:spPr>
      </p:pic>
      <p:pic>
        <p:nvPicPr>
          <p:cNvPr id="58" name="PICTURE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56" y="4643671"/>
            <a:ext cx="624267" cy="242062"/>
          </a:xfrm>
          <a:prstGeom prst="rect">
            <a:avLst/>
          </a:prstGeom>
        </p:spPr>
      </p:pic>
      <p:sp>
        <p:nvSpPr>
          <p:cNvPr id="61" name="AUTOSHAPE"/>
          <p:cNvSpPr>
            <a:spLocks noChangeAspect="1" noChangeArrowheads="1" noTextEdit="1"/>
          </p:cNvSpPr>
          <p:nvPr/>
        </p:nvSpPr>
        <p:spPr bwMode="auto">
          <a:xfrm>
            <a:off x="965200" y="2728912"/>
            <a:ext cx="7169150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"/>
          <p:cNvSpPr>
            <a:spLocks noChangeArrowheads="1"/>
          </p:cNvSpPr>
          <p:nvPr/>
        </p:nvSpPr>
        <p:spPr bwMode="auto">
          <a:xfrm>
            <a:off x="1112838" y="3949699"/>
            <a:ext cx="45926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A HIGH CONVERTING SCRIPT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sp>
        <p:nvSpPr>
          <p:cNvPr id="64" name="TEXTBOX"/>
          <p:cNvSpPr>
            <a:spLocks noChangeArrowheads="1"/>
          </p:cNvSpPr>
          <p:nvPr/>
        </p:nvSpPr>
        <p:spPr bwMode="auto">
          <a:xfrm>
            <a:off x="1087438" y="3238499"/>
            <a:ext cx="32416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8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Bebas Neue" panose="020B0606020202050201" pitchFamily="34" charset="0"/>
              </a:rPr>
              <a:t>from writing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bas Neue" panose="020B0606020202050201" pitchFamily="34" charset="0"/>
            </a:endParaRPr>
          </a:p>
        </p:txBody>
      </p:sp>
      <p:pic>
        <p:nvPicPr>
          <p:cNvPr id="53" name="PICTURE">
            <a:extLst>
              <a:ext uri="{FF2B5EF4-FFF2-40B4-BE49-F238E27FC236}">
                <a16:creationId xmlns:a16="http://schemas.microsoft.com/office/drawing/2014/main" id="{26F77AF2-A8C9-4AD6-8DB6-3B4BFBE5086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2" y="608542"/>
            <a:ext cx="1380069" cy="151934"/>
          </a:xfrm>
          <a:prstGeom prst="rect">
            <a:avLst/>
          </a:prstGeom>
        </p:spPr>
      </p:pic>
      <p:pic>
        <p:nvPicPr>
          <p:cNvPr id="54" name="PICTURE">
            <a:extLst>
              <a:ext uri="{FF2B5EF4-FFF2-40B4-BE49-F238E27FC236}">
                <a16:creationId xmlns:a16="http://schemas.microsoft.com/office/drawing/2014/main" id="{966A54CE-0EC5-4F17-8F4A-93FEDEE508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4" y="608542"/>
            <a:ext cx="1380069" cy="151934"/>
          </a:xfrm>
          <a:prstGeom prst="rect">
            <a:avLst/>
          </a:prstGeom>
        </p:spPr>
      </p:pic>
      <p:pic>
        <p:nvPicPr>
          <p:cNvPr id="55" name="PICTURE">
            <a:extLst>
              <a:ext uri="{FF2B5EF4-FFF2-40B4-BE49-F238E27FC236}">
                <a16:creationId xmlns:a16="http://schemas.microsoft.com/office/drawing/2014/main" id="{BE863E06-EF5A-4135-9241-96E937CB1A4A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2" y="608542"/>
            <a:ext cx="1380069" cy="151934"/>
          </a:xfrm>
          <a:prstGeom prst="rect">
            <a:avLst/>
          </a:prstGeom>
        </p:spPr>
      </p:pic>
      <p:pic>
        <p:nvPicPr>
          <p:cNvPr id="59" name="PICTURE">
            <a:extLst>
              <a:ext uri="{FF2B5EF4-FFF2-40B4-BE49-F238E27FC236}">
                <a16:creationId xmlns:a16="http://schemas.microsoft.com/office/drawing/2014/main" id="{313140B6-7913-4D65-AF5C-B7C7C851C09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30" y="608542"/>
            <a:ext cx="1380069" cy="151934"/>
          </a:xfrm>
          <a:prstGeom prst="rect">
            <a:avLst/>
          </a:prstGeom>
        </p:spPr>
      </p:pic>
      <p:pic>
        <p:nvPicPr>
          <p:cNvPr id="65" name="PICTURE">
            <a:extLst>
              <a:ext uri="{FF2B5EF4-FFF2-40B4-BE49-F238E27FC236}">
                <a16:creationId xmlns:a16="http://schemas.microsoft.com/office/drawing/2014/main" id="{6C75CBB7-FFC1-4BD4-BE8B-7E9404A9B6F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56" y="5219437"/>
            <a:ext cx="1223801" cy="682753"/>
          </a:xfrm>
          <a:prstGeom prst="rect">
            <a:avLst/>
          </a:prstGeom>
        </p:spPr>
      </p:pic>
      <p:pic>
        <p:nvPicPr>
          <p:cNvPr id="66" name="PICTURE">
            <a:extLst>
              <a:ext uri="{FF2B5EF4-FFF2-40B4-BE49-F238E27FC236}">
                <a16:creationId xmlns:a16="http://schemas.microsoft.com/office/drawing/2014/main" id="{F315B9C3-8979-4902-B475-E4E22DE3E822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3" y="1643062"/>
            <a:ext cx="771145" cy="430218"/>
          </a:xfrm>
          <a:prstGeom prst="rect">
            <a:avLst/>
          </a:prstGeom>
        </p:spPr>
      </p:pic>
      <p:pic>
        <p:nvPicPr>
          <p:cNvPr id="67" name="PICTURE">
            <a:extLst>
              <a:ext uri="{FF2B5EF4-FFF2-40B4-BE49-F238E27FC236}">
                <a16:creationId xmlns:a16="http://schemas.microsoft.com/office/drawing/2014/main" id="{1C787929-3CCD-4EE3-A7F8-0B448E19CA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433" y="1562561"/>
            <a:ext cx="1005840" cy="560861"/>
          </a:xfrm>
          <a:prstGeom prst="rect">
            <a:avLst/>
          </a:prstGeom>
        </p:spPr>
      </p:pic>
      <p:pic>
        <p:nvPicPr>
          <p:cNvPr id="68" name="PICTURE">
            <a:extLst>
              <a:ext uri="{FF2B5EF4-FFF2-40B4-BE49-F238E27FC236}">
                <a16:creationId xmlns:a16="http://schemas.microsoft.com/office/drawing/2014/main" id="{DCFE1D1A-4512-4F1C-A15A-CA1038F84C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7" y="1001493"/>
            <a:ext cx="1371600" cy="764809"/>
          </a:xfrm>
          <a:prstGeom prst="rect">
            <a:avLst/>
          </a:prstGeom>
        </p:spPr>
      </p:pic>
      <p:pic>
        <p:nvPicPr>
          <p:cNvPr id="69" name="PICTURE">
            <a:extLst>
              <a:ext uri="{FF2B5EF4-FFF2-40B4-BE49-F238E27FC236}">
                <a16:creationId xmlns:a16="http://schemas.microsoft.com/office/drawing/2014/main" id="{4E2C1F4C-B4C2-4F51-BBE9-40FD92CC59E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4012459"/>
            <a:ext cx="1313832" cy="94294"/>
          </a:xfrm>
          <a:prstGeom prst="rect">
            <a:avLst/>
          </a:prstGeom>
        </p:spPr>
      </p:pic>
      <p:pic>
        <p:nvPicPr>
          <p:cNvPr id="70" name="PICTURE">
            <a:extLst>
              <a:ext uri="{FF2B5EF4-FFF2-40B4-BE49-F238E27FC236}">
                <a16:creationId xmlns:a16="http://schemas.microsoft.com/office/drawing/2014/main" id="{4AE8B07B-C636-4BC8-910C-7CD01A1A477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4106752"/>
            <a:ext cx="1326929" cy="95234"/>
          </a:xfrm>
          <a:prstGeom prst="rect">
            <a:avLst/>
          </a:prstGeom>
        </p:spPr>
      </p:pic>
      <p:pic>
        <p:nvPicPr>
          <p:cNvPr id="71" name="PICTURE">
            <a:extLst>
              <a:ext uri="{FF2B5EF4-FFF2-40B4-BE49-F238E27FC236}">
                <a16:creationId xmlns:a16="http://schemas.microsoft.com/office/drawing/2014/main" id="{64D8FBEB-BC4F-4DA4-8E72-95A18214E4D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4307206"/>
            <a:ext cx="1313832" cy="94294"/>
          </a:xfrm>
          <a:prstGeom prst="rect">
            <a:avLst/>
          </a:prstGeom>
        </p:spPr>
      </p:pic>
      <p:pic>
        <p:nvPicPr>
          <p:cNvPr id="72" name="PICTURE">
            <a:extLst>
              <a:ext uri="{FF2B5EF4-FFF2-40B4-BE49-F238E27FC236}">
                <a16:creationId xmlns:a16="http://schemas.microsoft.com/office/drawing/2014/main" id="{856E8500-FEC2-4E11-8B93-D39F658F251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6" y="4401499"/>
            <a:ext cx="1326929" cy="95234"/>
          </a:xfrm>
          <a:prstGeom prst="rect">
            <a:avLst/>
          </a:prstGeom>
        </p:spPr>
      </p:pic>
      <p:sp>
        <p:nvSpPr>
          <p:cNvPr id="73" name="TEXTBOX">
            <a:extLst>
              <a:ext uri="{FF2B5EF4-FFF2-40B4-BE49-F238E27FC236}">
                <a16:creationId xmlns:a16="http://schemas.microsoft.com/office/drawing/2014/main" id="{B568FD61-B199-48AC-B50A-817CD54AE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64" y="2667138"/>
            <a:ext cx="58782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obster" panose="02000506000000020003" pitchFamily="2" charset="0"/>
              </a:rPr>
              <a:t>With Fast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Lobster" panose="02000506000000020003" pitchFamily="2" charset="0"/>
              </a:rPr>
              <a:t>Knowlede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Lobster" panose="02000506000000020003" pitchFamily="2" charset="0"/>
              </a:rPr>
              <a:t> Ranging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obster" panose="02000506000000020003" pitchFamily="2" charset="0"/>
            </a:endParaRPr>
          </a:p>
        </p:txBody>
      </p:sp>
      <p:sp>
        <p:nvSpPr>
          <p:cNvPr id="74" name="OVAL">
            <a:extLst>
              <a:ext uri="{FF2B5EF4-FFF2-40B4-BE49-F238E27FC236}">
                <a16:creationId xmlns:a16="http://schemas.microsoft.com/office/drawing/2014/main" id="{2ECFB1E0-9A8F-445A-BF9F-D789B8509943}"/>
              </a:ext>
            </a:extLst>
          </p:cNvPr>
          <p:cNvSpPr/>
          <p:nvPr/>
        </p:nvSpPr>
        <p:spPr>
          <a:xfrm rot="3273235">
            <a:off x="-4769731" y="2609163"/>
            <a:ext cx="8194638" cy="11279366"/>
          </a:xfrm>
          <a:prstGeom prst="ellipse">
            <a:avLst/>
          </a:prstGeom>
          <a:solidFill>
            <a:srgbClr val="35D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">
            <a:extLst>
              <a:ext uri="{FF2B5EF4-FFF2-40B4-BE49-F238E27FC236}">
                <a16:creationId xmlns:a16="http://schemas.microsoft.com/office/drawing/2014/main" id="{89AE8321-B6EE-4524-B05E-B5E5BE6F01A8}"/>
              </a:ext>
            </a:extLst>
          </p:cNvPr>
          <p:cNvSpPr/>
          <p:nvPr/>
        </p:nvSpPr>
        <p:spPr>
          <a:xfrm rot="3273235">
            <a:off x="7601092" y="-5877713"/>
            <a:ext cx="8540500" cy="11755422"/>
          </a:xfrm>
          <a:prstGeom prst="ellipse">
            <a:avLst/>
          </a:prstGeom>
          <a:solidFill>
            <a:srgbClr val="F37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">
            <a:extLst>
              <a:ext uri="{FF2B5EF4-FFF2-40B4-BE49-F238E27FC236}">
                <a16:creationId xmlns:a16="http://schemas.microsoft.com/office/drawing/2014/main" id="{13F45872-1314-4FB4-A53C-938559E7EEFC}"/>
              </a:ext>
            </a:extLst>
          </p:cNvPr>
          <p:cNvSpPr/>
          <p:nvPr/>
        </p:nvSpPr>
        <p:spPr>
          <a:xfrm rot="3273235">
            <a:off x="-1406674" y="-2845492"/>
            <a:ext cx="10826621" cy="11279366"/>
          </a:xfrm>
          <a:prstGeom prst="ellipse">
            <a:avLst/>
          </a:prstGeom>
          <a:gradFill>
            <a:gsLst>
              <a:gs pos="6195">
                <a:srgbClr val="75B2D6"/>
              </a:gs>
              <a:gs pos="100000">
                <a:srgbClr val="8580B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CD27782B-853B-4F82-B4C4-2C38DC7565EF}"/>
              </a:ext>
            </a:extLst>
          </p:cNvPr>
          <p:cNvSpPr/>
          <p:nvPr/>
        </p:nvSpPr>
        <p:spPr>
          <a:xfrm>
            <a:off x="-2035277" y="-2330245"/>
            <a:ext cx="1002890" cy="907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7533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1.11111E-6 L 0.01159 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3.33333E-6 L 0.01159 0.000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3.7037E-7 L 0.01159 0.000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0 L 0.01159 0.0006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3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3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21600000">
                                      <p:cBhvr>
                                        <p:cTn id="125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700"/>
                            </p:stCondLst>
                            <p:childTnLst>
                              <p:par>
                                <p:cTn id="141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350" fill="hold"/>
                                        <p:tgtEl>
                                          <p:spTgt spid="7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2" dur="350" fill="hold"/>
                                        <p:tgtEl>
                                          <p:spTgt spid="7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8" dur="350" fill="hold"/>
                                        <p:tgtEl>
                                          <p:spTgt spid="7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73" grpId="0"/>
      <p:bldP spid="74" grpId="0" animBg="1"/>
      <p:bldP spid="74" grpId="1" animBg="1"/>
      <p:bldP spid="75" grpId="0" animBg="1"/>
      <p:bldP spid="75" grpId="1" animBg="1"/>
      <p:bldP spid="78" grpId="0" animBg="1"/>
      <p:bldP spid="78" grpId="1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187</Words>
  <Application>Microsoft Office PowerPoint</Application>
  <PresentationFormat>Widescreen</PresentationFormat>
  <Paragraphs>42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Calibri</vt:lpstr>
      <vt:lpstr>Lato</vt:lpstr>
      <vt:lpstr>Raleway</vt:lpstr>
      <vt:lpstr>Latha</vt:lpstr>
      <vt:lpstr>Roboto Light</vt:lpstr>
      <vt:lpstr>Roboto Bk</vt:lpstr>
      <vt:lpstr>Roboto</vt:lpstr>
      <vt:lpstr>Arial</vt:lpstr>
      <vt:lpstr>Lobster</vt:lpstr>
      <vt:lpstr>Roboto Black</vt:lpstr>
      <vt:lpstr>Ebrima</vt:lpstr>
      <vt:lpstr>Calibri Light</vt:lpstr>
      <vt:lpstr>Raleway Black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ROOTPIXEL</cp:lastModifiedBy>
  <cp:revision>166</cp:revision>
  <dcterms:created xsi:type="dcterms:W3CDTF">2017-10-31T12:03:05Z</dcterms:created>
  <dcterms:modified xsi:type="dcterms:W3CDTF">2017-12-14T03:12:06Z</dcterms:modified>
</cp:coreProperties>
</file>